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Montserrat" charset="1" panose="00000500000000000000"/>
      <p:regular r:id="rId20"/>
    </p:embeddedFont>
    <p:embeddedFont>
      <p:font typeface="Arimo" charset="1" panose="020B0604020202020204"/>
      <p:regular r:id="rId21"/>
    </p:embeddedFont>
    <p:embeddedFont>
      <p:font typeface="Neue Machina Ultra-Bold" charset="1" panose="00000900000000000000"/>
      <p:regular r:id="rId22"/>
    </p:embeddedFont>
    <p:embeddedFont>
      <p:font typeface="Neue Machina" charset="1" panose="00000500000000000000"/>
      <p:regular r:id="rId23"/>
    </p:embeddedFont>
    <p:embeddedFont>
      <p:font typeface="DM Sans Bold" charset="1" panose="00000000000000000000"/>
      <p:regular r:id="rId24"/>
    </p:embeddedFont>
    <p:embeddedFont>
      <p:font typeface="DM Sans" charset="1" panose="00000000000000000000"/>
      <p:regular r:id="rId25"/>
    </p:embeddedFont>
    <p:embeddedFont>
      <p:font typeface="Arimo Bold" charset="1" panose="020B0704020202020204"/>
      <p:regular r:id="rId26"/>
    </p:embeddedFont>
    <p:embeddedFont>
      <p:font typeface="Roboto Bold" charset="1" panose="02000000000000000000"/>
      <p:regular r:id="rId27"/>
    </p:embeddedFont>
    <p:embeddedFont>
      <p:font typeface="Poppins" charset="1" panose="00000500000000000000"/>
      <p:regular r:id="rId28"/>
    </p:embeddedFont>
    <p:embeddedFont>
      <p:font typeface="Lato" charset="1" panose="020F0502020204030203"/>
      <p:regular r:id="rId29"/>
    </p:embeddedFont>
    <p:embeddedFont>
      <p:font typeface="Poppins Bold" charset="1" panose="000008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9.png" Type="http://schemas.openxmlformats.org/officeDocument/2006/relationships/image"/><Relationship Id="rId11" Target="../media/image60.png" Type="http://schemas.openxmlformats.org/officeDocument/2006/relationships/image"/><Relationship Id="rId12" Target="../media/image61.png" Type="http://schemas.openxmlformats.org/officeDocument/2006/relationships/image"/><Relationship Id="rId13" Target="../media/image62.png" Type="http://schemas.openxmlformats.org/officeDocument/2006/relationships/image"/><Relationship Id="rId14" Target="../media/image63.png" Type="http://schemas.openxmlformats.org/officeDocument/2006/relationships/image"/><Relationship Id="rId15" Target="../media/image64.png" Type="http://schemas.openxmlformats.org/officeDocument/2006/relationships/image"/><Relationship Id="rId16" Target="../media/image65.png" Type="http://schemas.openxmlformats.org/officeDocument/2006/relationships/image"/><Relationship Id="rId2" Target="../media/image1.png" Type="http://schemas.openxmlformats.org/officeDocument/2006/relationships/image"/><Relationship Id="rId3" Target="../media/image52.png" Type="http://schemas.openxmlformats.org/officeDocument/2006/relationships/image"/><Relationship Id="rId4" Target="../media/image53.svg" Type="http://schemas.openxmlformats.org/officeDocument/2006/relationships/image"/><Relationship Id="rId5" Target="../media/image54.jpeg" Type="http://schemas.openxmlformats.org/officeDocument/2006/relationships/image"/><Relationship Id="rId6" Target="../media/image55.png" Type="http://schemas.openxmlformats.org/officeDocument/2006/relationships/image"/><Relationship Id="rId7" Target="../media/image56.svg" Type="http://schemas.openxmlformats.org/officeDocument/2006/relationships/image"/><Relationship Id="rId8" Target="../media/image57.png" Type="http://schemas.openxmlformats.org/officeDocument/2006/relationships/image"/><Relationship Id="rId9" Target="../media/image5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3.png" Type="http://schemas.openxmlformats.org/officeDocument/2006/relationships/image"/><Relationship Id="rId11" Target="../media/image74.png" Type="http://schemas.openxmlformats.org/officeDocument/2006/relationships/image"/><Relationship Id="rId12" Target="../media/image75.png" Type="http://schemas.openxmlformats.org/officeDocument/2006/relationships/image"/><Relationship Id="rId13" Target="../media/image76.png" Type="http://schemas.openxmlformats.org/officeDocument/2006/relationships/image"/><Relationship Id="rId14" Target="../media/image12.png" Type="http://schemas.openxmlformats.org/officeDocument/2006/relationships/image"/><Relationship Id="rId2" Target="../media/image1.png" Type="http://schemas.openxmlformats.org/officeDocument/2006/relationships/image"/><Relationship Id="rId3" Target="../media/image66.png" Type="http://schemas.openxmlformats.org/officeDocument/2006/relationships/image"/><Relationship Id="rId4" Target="../media/image67.svg" Type="http://schemas.openxmlformats.org/officeDocument/2006/relationships/image"/><Relationship Id="rId5" Target="../media/image68.jpeg" Type="http://schemas.openxmlformats.org/officeDocument/2006/relationships/image"/><Relationship Id="rId6" Target="../media/image69.png" Type="http://schemas.openxmlformats.org/officeDocument/2006/relationships/image"/><Relationship Id="rId7" Target="../media/image70.png" Type="http://schemas.openxmlformats.org/officeDocument/2006/relationships/image"/><Relationship Id="rId8" Target="../media/image71.png" Type="http://schemas.openxmlformats.org/officeDocument/2006/relationships/image"/><Relationship Id="rId9" Target="../media/image7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1.png" Type="http://schemas.openxmlformats.org/officeDocument/2006/relationships/image"/><Relationship Id="rId11" Target="../media/image82.png" Type="http://schemas.openxmlformats.org/officeDocument/2006/relationships/image"/><Relationship Id="rId12" Target="../media/image83.png" Type="http://schemas.openxmlformats.org/officeDocument/2006/relationships/image"/><Relationship Id="rId13" Target="../media/image62.png" Type="http://schemas.openxmlformats.org/officeDocument/2006/relationships/image"/><Relationship Id="rId14" Target="../media/image63.png" Type="http://schemas.openxmlformats.org/officeDocument/2006/relationships/image"/><Relationship Id="rId15" Target="../media/image84.png" Type="http://schemas.openxmlformats.org/officeDocument/2006/relationships/image"/><Relationship Id="rId16" Target="../media/image85.png" Type="http://schemas.openxmlformats.org/officeDocument/2006/relationships/image"/><Relationship Id="rId2" Target="../media/image1.png" Type="http://schemas.openxmlformats.org/officeDocument/2006/relationships/image"/><Relationship Id="rId3" Target="../media/image77.png" Type="http://schemas.openxmlformats.org/officeDocument/2006/relationships/image"/><Relationship Id="rId4" Target="../media/image78.svg" Type="http://schemas.openxmlformats.org/officeDocument/2006/relationships/image"/><Relationship Id="rId5" Target="../media/image79.jpeg" Type="http://schemas.openxmlformats.org/officeDocument/2006/relationships/image"/><Relationship Id="rId6" Target="../media/image55.png" Type="http://schemas.openxmlformats.org/officeDocument/2006/relationships/image"/><Relationship Id="rId7" Target="../media/image56.svg" Type="http://schemas.openxmlformats.org/officeDocument/2006/relationships/image"/><Relationship Id="rId8" Target="../media/image57.png" Type="http://schemas.openxmlformats.org/officeDocument/2006/relationships/image"/><Relationship Id="rId9" Target="../media/image8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3.png" Type="http://schemas.openxmlformats.org/officeDocument/2006/relationships/image"/><Relationship Id="rId11" Target="../media/image12.png" Type="http://schemas.openxmlformats.org/officeDocument/2006/relationships/image"/><Relationship Id="rId12" Target="../media/image94.png" Type="http://schemas.openxmlformats.org/officeDocument/2006/relationships/image"/><Relationship Id="rId13" Target="../media/image95.svg" Type="http://schemas.openxmlformats.org/officeDocument/2006/relationships/image"/><Relationship Id="rId2" Target="../media/image1.png" Type="http://schemas.openxmlformats.org/officeDocument/2006/relationships/image"/><Relationship Id="rId3" Target="../media/image86.png" Type="http://schemas.openxmlformats.org/officeDocument/2006/relationships/image"/><Relationship Id="rId4" Target="../media/image87.svg" Type="http://schemas.openxmlformats.org/officeDocument/2006/relationships/image"/><Relationship Id="rId5" Target="../media/image88.png" Type="http://schemas.openxmlformats.org/officeDocument/2006/relationships/image"/><Relationship Id="rId6" Target="../media/image89.png" Type="http://schemas.openxmlformats.org/officeDocument/2006/relationships/image"/><Relationship Id="rId7" Target="../media/image90.png" Type="http://schemas.openxmlformats.org/officeDocument/2006/relationships/image"/><Relationship Id="rId8" Target="../media/image91.png" Type="http://schemas.openxmlformats.org/officeDocument/2006/relationships/image"/><Relationship Id="rId9" Target="../media/image9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png" Type="http://schemas.openxmlformats.org/officeDocument/2006/relationships/image"/><Relationship Id="rId12" Target="../media/image22.png" Type="http://schemas.openxmlformats.org/officeDocument/2006/relationships/image"/><Relationship Id="rId13" Target="../media/image12.png" Type="http://schemas.openxmlformats.org/officeDocument/2006/relationships/image"/><Relationship Id="rId14" Target="../media/image23.png" Type="http://schemas.openxmlformats.org/officeDocument/2006/relationships/image"/><Relationship Id="rId15" Target="../media/image24.png" Type="http://schemas.openxmlformats.org/officeDocument/2006/relationships/image"/><Relationship Id="rId16" Target="../media/image25.png" Type="http://schemas.openxmlformats.org/officeDocument/2006/relationships/image"/><Relationship Id="rId17" Target="../media/image26.png" Type="http://schemas.openxmlformats.org/officeDocument/2006/relationships/image"/><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 Id="rId8" Target="../media/image18.png" Type="http://schemas.openxmlformats.org/officeDocument/2006/relationships/image"/><Relationship Id="rId9" Target="../media/image1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png" Type="http://schemas.openxmlformats.org/officeDocument/2006/relationships/image"/><Relationship Id="rId12" Target="../media/image22.png" Type="http://schemas.openxmlformats.org/officeDocument/2006/relationships/image"/><Relationship Id="rId13" Target="../media/image12.png" Type="http://schemas.openxmlformats.org/officeDocument/2006/relationships/image"/><Relationship Id="rId14" Target="../media/image23.png" Type="http://schemas.openxmlformats.org/officeDocument/2006/relationships/image"/><Relationship Id="rId15" Target="../media/image24.png" Type="http://schemas.openxmlformats.org/officeDocument/2006/relationships/image"/><Relationship Id="rId16" Target="../media/image25.png" Type="http://schemas.openxmlformats.org/officeDocument/2006/relationships/image"/><Relationship Id="rId17" Target="../media/image26.png" Type="http://schemas.openxmlformats.org/officeDocument/2006/relationships/image"/><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 Id="rId8" Target="../media/image18.png" Type="http://schemas.openxmlformats.org/officeDocument/2006/relationships/image"/><Relationship Id="rId9" Target="../media/image1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https://github.com/garvit-arora/IIT_Hackathon_Project" TargetMode="External" Type="http://schemas.openxmlformats.org/officeDocument/2006/relationships/hyperlink"/><Relationship Id="rId11" Target="https://chainfluence.netlify.app/" TargetMode="External" Type="http://schemas.openxmlformats.org/officeDocument/2006/relationships/hyperlink"/><Relationship Id="rId12" Target="https://github.com/garvit-arora/IIT_Hackathon_Project" TargetMode="External" Type="http://schemas.openxmlformats.org/officeDocument/2006/relationships/hyperlink"/><Relationship Id="rId13" Target="https://chainfluence.netlify.app/" TargetMode="External" Type="http://schemas.openxmlformats.org/officeDocument/2006/relationships/hyperlink"/><Relationship Id="rId14" Target="https://github.com/garvit-arora/Vaxify" TargetMode="External" Type="http://schemas.openxmlformats.org/officeDocument/2006/relationships/hyperlink"/><Relationship Id="rId15" Target="https://github.com/garvit-arora/Vaxify" TargetMode="External" Type="http://schemas.openxmlformats.org/officeDocument/2006/relationships/hyperlink"/><Relationship Id="rId2" Target="../media/image27.png" Type="http://schemas.openxmlformats.org/officeDocument/2006/relationships/image"/><Relationship Id="rId3" Target="../media/image28.svg" Type="http://schemas.openxmlformats.org/officeDocument/2006/relationships/image"/><Relationship Id="rId4" Target="../media/image29.svg" Type="http://schemas.openxmlformats.org/officeDocument/2006/relationships/image"/><Relationship Id="rId5" Target="../media/image30.svg" Type="http://schemas.openxmlformats.org/officeDocument/2006/relationships/image"/><Relationship Id="rId6" Target="https://github.com/garvit-arora/EduChain-Project" TargetMode="External" Type="http://schemas.openxmlformats.org/officeDocument/2006/relationships/hyperlink"/><Relationship Id="rId7" Target="https://educhainbuilddelhi.netlify.app/" TargetMode="External" Type="http://schemas.openxmlformats.org/officeDocument/2006/relationships/hyperlink"/><Relationship Id="rId8" Target="https://github.com/garvit-arora/EduChain-Project" TargetMode="External" Type="http://schemas.openxmlformats.org/officeDocument/2006/relationships/hyperlink"/><Relationship Id="rId9" Target="https://educhainbuilddelhi.netlify.app/" TargetMode="External" Type="http://schemas.openxmlformats.org/officeDocument/2006/relationships/hyperlink"/></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png" Type="http://schemas.openxmlformats.org/officeDocument/2006/relationships/image"/><Relationship Id="rId12" Target="../media/image22.png" Type="http://schemas.openxmlformats.org/officeDocument/2006/relationships/image"/><Relationship Id="rId13" Target="../media/image12.png" Type="http://schemas.openxmlformats.org/officeDocument/2006/relationships/image"/><Relationship Id="rId14" Target="../media/image23.png" Type="http://schemas.openxmlformats.org/officeDocument/2006/relationships/image"/><Relationship Id="rId15" Target="../media/image24.png" Type="http://schemas.openxmlformats.org/officeDocument/2006/relationships/image"/><Relationship Id="rId16" Target="../media/image25.png" Type="http://schemas.openxmlformats.org/officeDocument/2006/relationships/image"/><Relationship Id="rId17" Target="../media/image26.png" Type="http://schemas.openxmlformats.org/officeDocument/2006/relationships/image"/><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 Id="rId8" Target="../media/image18.png" Type="http://schemas.openxmlformats.org/officeDocument/2006/relationships/image"/><Relationship Id="rId9" Target="../media/image1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png" Type="http://schemas.openxmlformats.org/officeDocument/2006/relationships/image"/><Relationship Id="rId12" Target="../media/image22.png" Type="http://schemas.openxmlformats.org/officeDocument/2006/relationships/image"/><Relationship Id="rId13" Target="../media/image12.png" Type="http://schemas.openxmlformats.org/officeDocument/2006/relationships/image"/><Relationship Id="rId14" Target="../media/image23.png" Type="http://schemas.openxmlformats.org/officeDocument/2006/relationships/image"/><Relationship Id="rId15" Target="../media/image24.png" Type="http://schemas.openxmlformats.org/officeDocument/2006/relationships/image"/><Relationship Id="rId16" Target="../media/image25.png" Type="http://schemas.openxmlformats.org/officeDocument/2006/relationships/image"/><Relationship Id="rId17" Target="../media/image26.png" Type="http://schemas.openxmlformats.org/officeDocument/2006/relationships/image"/><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 Id="rId8" Target="../media/image18.png" Type="http://schemas.openxmlformats.org/officeDocument/2006/relationships/image"/><Relationship Id="rId9" Target="../media/image1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png" Type="http://schemas.openxmlformats.org/officeDocument/2006/relationships/image"/><Relationship Id="rId11" Target="../media/image40.png" Type="http://schemas.openxmlformats.org/officeDocument/2006/relationships/image"/><Relationship Id="rId12" Target="../media/image12.png" Type="http://schemas.openxmlformats.org/officeDocument/2006/relationships/image"/><Relationship Id="rId2" Target="../media/image1.pn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34.jpeg" Type="http://schemas.openxmlformats.org/officeDocument/2006/relationships/image"/><Relationship Id="rId6" Target="../media/image35.png" Type="http://schemas.openxmlformats.org/officeDocument/2006/relationships/image"/><Relationship Id="rId7" Target="../media/image36.png" Type="http://schemas.openxmlformats.org/officeDocument/2006/relationships/image"/><Relationship Id="rId8" Target="../media/image37.png" Type="http://schemas.openxmlformats.org/officeDocument/2006/relationships/image"/><Relationship Id="rId9" Target="../media/image3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11" Target="../media/image49.png" Type="http://schemas.openxmlformats.org/officeDocument/2006/relationships/image"/><Relationship Id="rId12" Target="../media/image12.png" Type="http://schemas.openxmlformats.org/officeDocument/2006/relationships/image"/><Relationship Id="rId13" Target="../media/image50.png" Type="http://schemas.openxmlformats.org/officeDocument/2006/relationships/image"/><Relationship Id="rId14" Target="../media/image51.png" Type="http://schemas.openxmlformats.org/officeDocument/2006/relationships/image"/><Relationship Id="rId2" Target="../media/image1.png" Type="http://schemas.openxmlformats.org/officeDocument/2006/relationships/image"/><Relationship Id="rId3" Target="../media/image41.png" Type="http://schemas.openxmlformats.org/officeDocument/2006/relationships/image"/><Relationship Id="rId4" Target="../media/image42.svg" Type="http://schemas.openxmlformats.org/officeDocument/2006/relationships/image"/><Relationship Id="rId5" Target="../media/image43.jpeg" Type="http://schemas.openxmlformats.org/officeDocument/2006/relationships/image"/><Relationship Id="rId6" Target="../media/image44.png" Type="http://schemas.openxmlformats.org/officeDocument/2006/relationships/image"/><Relationship Id="rId7" Target="../media/image45.png" Type="http://schemas.openxmlformats.org/officeDocument/2006/relationships/image"/><Relationship Id="rId8" Target="../media/image46.png" Type="http://schemas.openxmlformats.org/officeDocument/2006/relationships/image"/><Relationship Id="rId9" Target="../media/image4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4972" y="-2"/>
            <a:ext cx="18265270" cy="10274214"/>
            <a:chOff x="0" y="0"/>
            <a:chExt cx="18288000" cy="10287000"/>
          </a:xfrm>
        </p:grpSpPr>
        <p:sp>
          <p:nvSpPr>
            <p:cNvPr name="Freeform 3" id="3"/>
            <p:cNvSpPr/>
            <p:nvPr/>
          </p:nvSpPr>
          <p:spPr>
            <a:xfrm flipH="false" flipV="false" rot="0">
              <a:off x="0" y="0"/>
              <a:ext cx="18288000" cy="10287000"/>
            </a:xfrm>
            <a:custGeom>
              <a:avLst/>
              <a:gdLst/>
              <a:ahLst/>
              <a:cxnLst/>
              <a:rect r="r" b="b" t="t" l="l"/>
              <a:pathLst>
                <a:path h="10287000" w="18288000">
                  <a:moveTo>
                    <a:pt x="0" y="0"/>
                  </a:moveTo>
                  <a:lnTo>
                    <a:pt x="0" y="10287000"/>
                  </a:lnTo>
                  <a:lnTo>
                    <a:pt x="18288000" y="10287000"/>
                  </a:lnTo>
                  <a:lnTo>
                    <a:pt x="18288000" y="0"/>
                  </a:lnTo>
                  <a:close/>
                </a:path>
              </a:pathLst>
            </a:custGeom>
            <a:solidFill>
              <a:srgbClr val="2F3B42"/>
            </a:solidFill>
          </p:spPr>
        </p:sp>
      </p:grpSp>
      <p:sp>
        <p:nvSpPr>
          <p:cNvPr name="Freeform 4" id="4"/>
          <p:cNvSpPr/>
          <p:nvPr/>
        </p:nvSpPr>
        <p:spPr>
          <a:xfrm flipH="false" flipV="false" rot="0">
            <a:off x="4972" y="0"/>
            <a:ext cx="18265270" cy="10274034"/>
          </a:xfrm>
          <a:custGeom>
            <a:avLst/>
            <a:gdLst/>
            <a:ahLst/>
            <a:cxnLst/>
            <a:rect r="r" b="b" t="t" l="l"/>
            <a:pathLst>
              <a:path h="10274034" w="18265270">
                <a:moveTo>
                  <a:pt x="0" y="0"/>
                </a:moveTo>
                <a:lnTo>
                  <a:pt x="18265270" y="0"/>
                </a:lnTo>
                <a:lnTo>
                  <a:pt x="18265270" y="10274034"/>
                </a:lnTo>
                <a:lnTo>
                  <a:pt x="0" y="10274034"/>
                </a:lnTo>
                <a:lnTo>
                  <a:pt x="0" y="0"/>
                </a:lnTo>
                <a:close/>
              </a:path>
            </a:pathLst>
          </a:custGeom>
          <a:blipFill>
            <a:blip r:embed="rId2"/>
            <a:stretch>
              <a:fillRect l="0" t="-1" r="0" b="0"/>
            </a:stretch>
          </a:blipFill>
        </p:spPr>
      </p:sp>
      <p:sp>
        <p:nvSpPr>
          <p:cNvPr name="Freeform 5" id="5"/>
          <p:cNvSpPr/>
          <p:nvPr/>
        </p:nvSpPr>
        <p:spPr>
          <a:xfrm flipH="false" flipV="false" rot="0">
            <a:off x="892664" y="1000138"/>
            <a:ext cx="16016787" cy="8270105"/>
          </a:xfrm>
          <a:custGeom>
            <a:avLst/>
            <a:gdLst/>
            <a:ahLst/>
            <a:cxnLst/>
            <a:rect r="r" b="b" t="t" l="l"/>
            <a:pathLst>
              <a:path h="8270105" w="16016787">
                <a:moveTo>
                  <a:pt x="0" y="0"/>
                </a:moveTo>
                <a:lnTo>
                  <a:pt x="16016787" y="0"/>
                </a:lnTo>
                <a:lnTo>
                  <a:pt x="16016787" y="8270105"/>
                </a:lnTo>
                <a:lnTo>
                  <a:pt x="0" y="8270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469238" y="6615072"/>
            <a:ext cx="517516" cy="946750"/>
          </a:xfrm>
          <a:custGeom>
            <a:avLst/>
            <a:gdLst/>
            <a:ahLst/>
            <a:cxnLst/>
            <a:rect r="r" b="b" t="t" l="l"/>
            <a:pathLst>
              <a:path h="946750" w="517516">
                <a:moveTo>
                  <a:pt x="0" y="0"/>
                </a:moveTo>
                <a:lnTo>
                  <a:pt x="517516" y="0"/>
                </a:lnTo>
                <a:lnTo>
                  <a:pt x="517516" y="946750"/>
                </a:lnTo>
                <a:lnTo>
                  <a:pt x="0" y="946750"/>
                </a:lnTo>
                <a:lnTo>
                  <a:pt x="0" y="0"/>
                </a:lnTo>
                <a:close/>
              </a:path>
            </a:pathLst>
          </a:custGeom>
          <a:blipFill>
            <a:blip r:embed="rId5"/>
            <a:stretch>
              <a:fillRect l="0" t="0" r="0" b="0"/>
            </a:stretch>
          </a:blipFill>
        </p:spPr>
      </p:sp>
      <p:sp>
        <p:nvSpPr>
          <p:cNvPr name="Freeform 7" id="7"/>
          <p:cNvSpPr/>
          <p:nvPr/>
        </p:nvSpPr>
        <p:spPr>
          <a:xfrm flipH="false" flipV="false" rot="0">
            <a:off x="1469238" y="6615072"/>
            <a:ext cx="517516" cy="946750"/>
          </a:xfrm>
          <a:custGeom>
            <a:avLst/>
            <a:gdLst/>
            <a:ahLst/>
            <a:cxnLst/>
            <a:rect r="r" b="b" t="t" l="l"/>
            <a:pathLst>
              <a:path h="946750" w="517516">
                <a:moveTo>
                  <a:pt x="0" y="0"/>
                </a:moveTo>
                <a:lnTo>
                  <a:pt x="517516" y="0"/>
                </a:lnTo>
                <a:lnTo>
                  <a:pt x="517516" y="946750"/>
                </a:lnTo>
                <a:lnTo>
                  <a:pt x="0" y="946750"/>
                </a:lnTo>
                <a:lnTo>
                  <a:pt x="0" y="0"/>
                </a:lnTo>
                <a:close/>
              </a:path>
            </a:pathLst>
          </a:custGeom>
          <a:blipFill>
            <a:blip r:embed="rId6"/>
            <a:stretch>
              <a:fillRect l="0" t="0" r="0" b="0"/>
            </a:stretch>
          </a:blipFill>
        </p:spPr>
      </p:sp>
      <p:sp>
        <p:nvSpPr>
          <p:cNvPr name="Freeform 8" id="8"/>
          <p:cNvSpPr/>
          <p:nvPr/>
        </p:nvSpPr>
        <p:spPr>
          <a:xfrm flipH="false" flipV="false" rot="0">
            <a:off x="2473828" y="6615072"/>
            <a:ext cx="459676" cy="946750"/>
          </a:xfrm>
          <a:custGeom>
            <a:avLst/>
            <a:gdLst/>
            <a:ahLst/>
            <a:cxnLst/>
            <a:rect r="r" b="b" t="t" l="l"/>
            <a:pathLst>
              <a:path h="946750" w="459676">
                <a:moveTo>
                  <a:pt x="0" y="0"/>
                </a:moveTo>
                <a:lnTo>
                  <a:pt x="459676" y="0"/>
                </a:lnTo>
                <a:lnTo>
                  <a:pt x="459676" y="946750"/>
                </a:lnTo>
                <a:lnTo>
                  <a:pt x="0" y="946750"/>
                </a:lnTo>
                <a:lnTo>
                  <a:pt x="0" y="0"/>
                </a:lnTo>
                <a:close/>
              </a:path>
            </a:pathLst>
          </a:custGeom>
          <a:blipFill>
            <a:blip r:embed="rId7"/>
            <a:stretch>
              <a:fillRect l="0" t="0" r="0" b="0"/>
            </a:stretch>
          </a:blipFill>
        </p:spPr>
      </p:sp>
      <p:sp>
        <p:nvSpPr>
          <p:cNvPr name="Freeform 9" id="9"/>
          <p:cNvSpPr/>
          <p:nvPr/>
        </p:nvSpPr>
        <p:spPr>
          <a:xfrm flipH="false" flipV="false" rot="0">
            <a:off x="2473828" y="6615072"/>
            <a:ext cx="459676" cy="946750"/>
          </a:xfrm>
          <a:custGeom>
            <a:avLst/>
            <a:gdLst/>
            <a:ahLst/>
            <a:cxnLst/>
            <a:rect r="r" b="b" t="t" l="l"/>
            <a:pathLst>
              <a:path h="946750" w="459676">
                <a:moveTo>
                  <a:pt x="0" y="0"/>
                </a:moveTo>
                <a:lnTo>
                  <a:pt x="459676" y="0"/>
                </a:lnTo>
                <a:lnTo>
                  <a:pt x="459676" y="946750"/>
                </a:lnTo>
                <a:lnTo>
                  <a:pt x="0" y="946750"/>
                </a:lnTo>
                <a:lnTo>
                  <a:pt x="0" y="0"/>
                </a:lnTo>
                <a:close/>
              </a:path>
            </a:pathLst>
          </a:custGeom>
          <a:blipFill>
            <a:blip r:embed="rId8"/>
            <a:stretch>
              <a:fillRect l="0" t="0" r="0" b="0"/>
            </a:stretch>
          </a:blipFill>
        </p:spPr>
      </p:sp>
      <p:sp>
        <p:nvSpPr>
          <p:cNvPr name="Freeform 10" id="10"/>
          <p:cNvSpPr/>
          <p:nvPr/>
        </p:nvSpPr>
        <p:spPr>
          <a:xfrm flipH="false" flipV="false" rot="0">
            <a:off x="3103980" y="6615072"/>
            <a:ext cx="885866" cy="946750"/>
          </a:xfrm>
          <a:custGeom>
            <a:avLst/>
            <a:gdLst/>
            <a:ahLst/>
            <a:cxnLst/>
            <a:rect r="r" b="b" t="t" l="l"/>
            <a:pathLst>
              <a:path h="946750" w="885866">
                <a:moveTo>
                  <a:pt x="0" y="0"/>
                </a:moveTo>
                <a:lnTo>
                  <a:pt x="885865" y="0"/>
                </a:lnTo>
                <a:lnTo>
                  <a:pt x="885865" y="946750"/>
                </a:lnTo>
                <a:lnTo>
                  <a:pt x="0" y="946750"/>
                </a:lnTo>
                <a:lnTo>
                  <a:pt x="0" y="0"/>
                </a:lnTo>
                <a:close/>
              </a:path>
            </a:pathLst>
          </a:custGeom>
          <a:blipFill>
            <a:blip r:embed="rId9"/>
            <a:stretch>
              <a:fillRect l="0" t="0" r="0" b="0"/>
            </a:stretch>
          </a:blipFill>
        </p:spPr>
      </p:sp>
      <p:sp>
        <p:nvSpPr>
          <p:cNvPr name="Freeform 11" id="11"/>
          <p:cNvSpPr/>
          <p:nvPr/>
        </p:nvSpPr>
        <p:spPr>
          <a:xfrm flipH="false" flipV="false" rot="0">
            <a:off x="3103980" y="6615072"/>
            <a:ext cx="885866" cy="946750"/>
          </a:xfrm>
          <a:custGeom>
            <a:avLst/>
            <a:gdLst/>
            <a:ahLst/>
            <a:cxnLst/>
            <a:rect r="r" b="b" t="t" l="l"/>
            <a:pathLst>
              <a:path h="946750" w="885866">
                <a:moveTo>
                  <a:pt x="0" y="0"/>
                </a:moveTo>
                <a:lnTo>
                  <a:pt x="885865" y="0"/>
                </a:lnTo>
                <a:lnTo>
                  <a:pt x="885865" y="946750"/>
                </a:lnTo>
                <a:lnTo>
                  <a:pt x="0" y="946750"/>
                </a:lnTo>
                <a:lnTo>
                  <a:pt x="0" y="0"/>
                </a:lnTo>
                <a:close/>
              </a:path>
            </a:pathLst>
          </a:custGeom>
          <a:blipFill>
            <a:blip r:embed="rId10"/>
            <a:stretch>
              <a:fillRect l="0" t="0" r="0" b="0"/>
            </a:stretch>
          </a:blipFill>
        </p:spPr>
      </p:sp>
      <p:sp>
        <p:nvSpPr>
          <p:cNvPr name="Freeform 12" id="12"/>
          <p:cNvSpPr/>
          <p:nvPr/>
        </p:nvSpPr>
        <p:spPr>
          <a:xfrm flipH="false" flipV="false" rot="0">
            <a:off x="4303399" y="6615072"/>
            <a:ext cx="487074" cy="946750"/>
          </a:xfrm>
          <a:custGeom>
            <a:avLst/>
            <a:gdLst/>
            <a:ahLst/>
            <a:cxnLst/>
            <a:rect r="r" b="b" t="t" l="l"/>
            <a:pathLst>
              <a:path h="946750" w="487074">
                <a:moveTo>
                  <a:pt x="0" y="0"/>
                </a:moveTo>
                <a:lnTo>
                  <a:pt x="487074" y="0"/>
                </a:lnTo>
                <a:lnTo>
                  <a:pt x="487074" y="946750"/>
                </a:lnTo>
                <a:lnTo>
                  <a:pt x="0" y="946750"/>
                </a:lnTo>
                <a:lnTo>
                  <a:pt x="0" y="0"/>
                </a:lnTo>
                <a:close/>
              </a:path>
            </a:pathLst>
          </a:custGeom>
          <a:blipFill>
            <a:blip r:embed="rId11"/>
            <a:stretch>
              <a:fillRect l="0" t="0" r="0" b="0"/>
            </a:stretch>
          </a:blipFill>
        </p:spPr>
      </p:sp>
      <p:sp>
        <p:nvSpPr>
          <p:cNvPr name="Freeform 13" id="13"/>
          <p:cNvSpPr/>
          <p:nvPr/>
        </p:nvSpPr>
        <p:spPr>
          <a:xfrm flipH="false" flipV="false" rot="0">
            <a:off x="4303399" y="6615072"/>
            <a:ext cx="487074" cy="946750"/>
          </a:xfrm>
          <a:custGeom>
            <a:avLst/>
            <a:gdLst/>
            <a:ahLst/>
            <a:cxnLst/>
            <a:rect r="r" b="b" t="t" l="l"/>
            <a:pathLst>
              <a:path h="946750" w="487074">
                <a:moveTo>
                  <a:pt x="0" y="0"/>
                </a:moveTo>
                <a:lnTo>
                  <a:pt x="487074" y="0"/>
                </a:lnTo>
                <a:lnTo>
                  <a:pt x="487074" y="946750"/>
                </a:lnTo>
                <a:lnTo>
                  <a:pt x="0" y="946750"/>
                </a:lnTo>
                <a:lnTo>
                  <a:pt x="0" y="0"/>
                </a:lnTo>
                <a:close/>
              </a:path>
            </a:pathLst>
          </a:custGeom>
          <a:blipFill>
            <a:blip r:embed="rId12"/>
            <a:stretch>
              <a:fillRect l="0" t="0" r="0" b="0"/>
            </a:stretch>
          </a:blipFill>
        </p:spPr>
      </p:sp>
      <p:sp>
        <p:nvSpPr>
          <p:cNvPr name="Freeform 14" id="14"/>
          <p:cNvSpPr/>
          <p:nvPr/>
        </p:nvSpPr>
        <p:spPr>
          <a:xfrm flipH="false" flipV="false" rot="0">
            <a:off x="956288" y="5032053"/>
            <a:ext cx="4423620" cy="3386685"/>
          </a:xfrm>
          <a:custGeom>
            <a:avLst/>
            <a:gdLst/>
            <a:ahLst/>
            <a:cxnLst/>
            <a:rect r="r" b="b" t="t" l="l"/>
            <a:pathLst>
              <a:path h="3386685" w="4423620">
                <a:moveTo>
                  <a:pt x="0" y="0"/>
                </a:moveTo>
                <a:lnTo>
                  <a:pt x="4423620" y="0"/>
                </a:lnTo>
                <a:lnTo>
                  <a:pt x="4423620" y="3386686"/>
                </a:lnTo>
                <a:lnTo>
                  <a:pt x="0" y="3386686"/>
                </a:lnTo>
                <a:lnTo>
                  <a:pt x="0" y="0"/>
                </a:lnTo>
                <a:close/>
              </a:path>
            </a:pathLst>
          </a:custGeom>
          <a:blipFill>
            <a:blip r:embed="rId13"/>
            <a:stretch>
              <a:fillRect l="0" t="0" r="0" b="0"/>
            </a:stretch>
          </a:blipFill>
        </p:spPr>
      </p:sp>
      <p:sp>
        <p:nvSpPr>
          <p:cNvPr name="TextBox 15" id="15"/>
          <p:cNvSpPr txBox="true"/>
          <p:nvPr/>
        </p:nvSpPr>
        <p:spPr>
          <a:xfrm rot="0">
            <a:off x="7363564" y="2612474"/>
            <a:ext cx="7651902" cy="3332501"/>
          </a:xfrm>
          <a:prstGeom prst="rect">
            <a:avLst/>
          </a:prstGeom>
        </p:spPr>
        <p:txBody>
          <a:bodyPr anchor="t" rtlCol="false" tIns="0" lIns="0" bIns="0" rIns="0">
            <a:spAutoFit/>
          </a:bodyPr>
          <a:lstStyle/>
          <a:p>
            <a:pPr algn="l">
              <a:lnSpc>
                <a:spcPts val="6553"/>
              </a:lnSpc>
            </a:pPr>
            <a:r>
              <a:rPr lang="en-US" sz="5470" spc="-38">
                <a:solidFill>
                  <a:srgbClr val="FFFFFF"/>
                </a:solidFill>
                <a:latin typeface="Montserrat"/>
                <a:ea typeface="Montserrat"/>
                <a:cs typeface="Montserrat"/>
                <a:sym typeface="Montserrat"/>
              </a:rPr>
              <a:t>Exploring LaunchPad: The Ultimate NFT Marketplace for Space Enthusiasts</a:t>
            </a:r>
          </a:p>
        </p:txBody>
      </p:sp>
      <p:sp>
        <p:nvSpPr>
          <p:cNvPr name="TextBox 16" id="16"/>
          <p:cNvSpPr txBox="true"/>
          <p:nvPr/>
        </p:nvSpPr>
        <p:spPr>
          <a:xfrm rot="0">
            <a:off x="15576619" y="4711004"/>
            <a:ext cx="985944" cy="1778351"/>
          </a:xfrm>
          <a:prstGeom prst="rect">
            <a:avLst/>
          </a:prstGeom>
        </p:spPr>
        <p:txBody>
          <a:bodyPr anchor="t" rtlCol="false" tIns="0" lIns="0" bIns="0" rIns="0">
            <a:spAutoFit/>
          </a:bodyPr>
          <a:lstStyle/>
          <a:p>
            <a:pPr algn="l">
              <a:lnSpc>
                <a:spcPts val="13420"/>
              </a:lnSpc>
            </a:pPr>
            <a:r>
              <a:rPr lang="en-US" sz="9585">
                <a:solidFill>
                  <a:srgbClr val="00FFFF"/>
                </a:solidFill>
                <a:latin typeface="Arimo"/>
                <a:ea typeface="Arimo"/>
                <a:cs typeface="Arimo"/>
                <a:sym typeface="Arimo"/>
              </a:rPr>
              <a: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4972" y="-2"/>
            <a:ext cx="18265270" cy="10274214"/>
            <a:chOff x="0" y="0"/>
            <a:chExt cx="18288000" cy="10287000"/>
          </a:xfrm>
        </p:grpSpPr>
        <p:sp>
          <p:nvSpPr>
            <p:cNvPr name="Freeform 3" id="3"/>
            <p:cNvSpPr/>
            <p:nvPr/>
          </p:nvSpPr>
          <p:spPr>
            <a:xfrm flipH="false" flipV="false" rot="0">
              <a:off x="0" y="0"/>
              <a:ext cx="18288000" cy="10287000"/>
            </a:xfrm>
            <a:custGeom>
              <a:avLst/>
              <a:gdLst/>
              <a:ahLst/>
              <a:cxnLst/>
              <a:rect r="r" b="b" t="t" l="l"/>
              <a:pathLst>
                <a:path h="10287000" w="18288000">
                  <a:moveTo>
                    <a:pt x="0" y="0"/>
                  </a:moveTo>
                  <a:lnTo>
                    <a:pt x="0" y="10287000"/>
                  </a:lnTo>
                  <a:lnTo>
                    <a:pt x="18288000" y="10287000"/>
                  </a:lnTo>
                  <a:lnTo>
                    <a:pt x="18288000" y="0"/>
                  </a:lnTo>
                  <a:close/>
                </a:path>
              </a:pathLst>
            </a:custGeom>
            <a:solidFill>
              <a:srgbClr val="2F3B42"/>
            </a:solidFill>
          </p:spPr>
        </p:sp>
      </p:grpSp>
      <p:sp>
        <p:nvSpPr>
          <p:cNvPr name="Freeform 4" id="4"/>
          <p:cNvSpPr/>
          <p:nvPr/>
        </p:nvSpPr>
        <p:spPr>
          <a:xfrm flipH="false" flipV="false" rot="0">
            <a:off x="4972" y="0"/>
            <a:ext cx="18265270" cy="10274034"/>
          </a:xfrm>
          <a:custGeom>
            <a:avLst/>
            <a:gdLst/>
            <a:ahLst/>
            <a:cxnLst/>
            <a:rect r="r" b="b" t="t" l="l"/>
            <a:pathLst>
              <a:path h="10274034" w="18265270">
                <a:moveTo>
                  <a:pt x="0" y="0"/>
                </a:moveTo>
                <a:lnTo>
                  <a:pt x="18265270" y="0"/>
                </a:lnTo>
                <a:lnTo>
                  <a:pt x="18265270" y="10274034"/>
                </a:lnTo>
                <a:lnTo>
                  <a:pt x="0" y="10274034"/>
                </a:lnTo>
                <a:lnTo>
                  <a:pt x="0" y="0"/>
                </a:lnTo>
                <a:close/>
              </a:path>
            </a:pathLst>
          </a:custGeom>
          <a:blipFill>
            <a:blip r:embed="rId2"/>
            <a:stretch>
              <a:fillRect l="0" t="-1" r="0" b="0"/>
            </a:stretch>
          </a:blipFill>
        </p:spPr>
      </p:sp>
      <p:sp>
        <p:nvSpPr>
          <p:cNvPr name="Freeform 5" id="5"/>
          <p:cNvSpPr/>
          <p:nvPr/>
        </p:nvSpPr>
        <p:spPr>
          <a:xfrm flipH="false" flipV="false" rot="0">
            <a:off x="693735" y="268804"/>
            <a:ext cx="16886175" cy="9734666"/>
          </a:xfrm>
          <a:custGeom>
            <a:avLst/>
            <a:gdLst/>
            <a:ahLst/>
            <a:cxnLst/>
            <a:rect r="r" b="b" t="t" l="l"/>
            <a:pathLst>
              <a:path h="9734666" w="16886175">
                <a:moveTo>
                  <a:pt x="0" y="0"/>
                </a:moveTo>
                <a:lnTo>
                  <a:pt x="16886175" y="0"/>
                </a:lnTo>
                <a:lnTo>
                  <a:pt x="16886175" y="9734666"/>
                </a:lnTo>
                <a:lnTo>
                  <a:pt x="0" y="97346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182064" y="1892158"/>
            <a:ext cx="6487976" cy="6487976"/>
          </a:xfrm>
          <a:custGeom>
            <a:avLst/>
            <a:gdLst/>
            <a:ahLst/>
            <a:cxnLst/>
            <a:rect r="r" b="b" t="t" l="l"/>
            <a:pathLst>
              <a:path h="6487976" w="6487976">
                <a:moveTo>
                  <a:pt x="0" y="0"/>
                </a:moveTo>
                <a:lnTo>
                  <a:pt x="6487976" y="0"/>
                </a:lnTo>
                <a:lnTo>
                  <a:pt x="6487976" y="6487976"/>
                </a:lnTo>
                <a:lnTo>
                  <a:pt x="0" y="6487976"/>
                </a:lnTo>
                <a:lnTo>
                  <a:pt x="0" y="0"/>
                </a:lnTo>
                <a:close/>
              </a:path>
            </a:pathLst>
          </a:custGeom>
          <a:blipFill>
            <a:blip r:embed="rId5"/>
            <a:stretch>
              <a:fillRect l="0" t="0" r="0" b="0"/>
            </a:stretch>
          </a:blipFill>
        </p:spPr>
      </p:sp>
      <p:sp>
        <p:nvSpPr>
          <p:cNvPr name="Freeform 7" id="7"/>
          <p:cNvSpPr/>
          <p:nvPr/>
        </p:nvSpPr>
        <p:spPr>
          <a:xfrm flipH="false" flipV="false" rot="0">
            <a:off x="161625" y="7075813"/>
            <a:ext cx="4547776" cy="2606949"/>
          </a:xfrm>
          <a:custGeom>
            <a:avLst/>
            <a:gdLst/>
            <a:ahLst/>
            <a:cxnLst/>
            <a:rect r="r" b="b" t="t" l="l"/>
            <a:pathLst>
              <a:path h="2606949" w="4547776">
                <a:moveTo>
                  <a:pt x="0" y="0"/>
                </a:moveTo>
                <a:lnTo>
                  <a:pt x="4547777" y="0"/>
                </a:lnTo>
                <a:lnTo>
                  <a:pt x="4547777" y="2606949"/>
                </a:lnTo>
                <a:lnTo>
                  <a:pt x="0" y="260694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234401" y="7149303"/>
            <a:ext cx="4402957" cy="2462120"/>
          </a:xfrm>
          <a:custGeom>
            <a:avLst/>
            <a:gdLst/>
            <a:ahLst/>
            <a:cxnLst/>
            <a:rect r="r" b="b" t="t" l="l"/>
            <a:pathLst>
              <a:path h="2462120" w="4402957">
                <a:moveTo>
                  <a:pt x="0" y="0"/>
                </a:moveTo>
                <a:lnTo>
                  <a:pt x="4402958" y="0"/>
                </a:lnTo>
                <a:lnTo>
                  <a:pt x="4402958" y="2462120"/>
                </a:lnTo>
                <a:lnTo>
                  <a:pt x="0" y="2462120"/>
                </a:lnTo>
                <a:lnTo>
                  <a:pt x="0" y="0"/>
                </a:lnTo>
                <a:close/>
              </a:path>
            </a:pathLst>
          </a:custGeom>
          <a:blipFill>
            <a:blip r:embed="rId8"/>
            <a:stretch>
              <a:fillRect l="0" t="0" r="-37" b="-72"/>
            </a:stretch>
          </a:blipFill>
        </p:spPr>
      </p:sp>
      <p:sp>
        <p:nvSpPr>
          <p:cNvPr name="Freeform 9" id="9"/>
          <p:cNvSpPr/>
          <p:nvPr/>
        </p:nvSpPr>
        <p:spPr>
          <a:xfrm flipH="false" flipV="false" rot="0">
            <a:off x="549886" y="8274167"/>
            <a:ext cx="888910" cy="946750"/>
          </a:xfrm>
          <a:custGeom>
            <a:avLst/>
            <a:gdLst/>
            <a:ahLst/>
            <a:cxnLst/>
            <a:rect r="r" b="b" t="t" l="l"/>
            <a:pathLst>
              <a:path h="946750" w="888910">
                <a:moveTo>
                  <a:pt x="0" y="0"/>
                </a:moveTo>
                <a:lnTo>
                  <a:pt x="888910" y="0"/>
                </a:lnTo>
                <a:lnTo>
                  <a:pt x="888910" y="946750"/>
                </a:lnTo>
                <a:lnTo>
                  <a:pt x="0" y="946750"/>
                </a:lnTo>
                <a:lnTo>
                  <a:pt x="0" y="0"/>
                </a:lnTo>
                <a:close/>
              </a:path>
            </a:pathLst>
          </a:custGeom>
          <a:blipFill>
            <a:blip r:embed="rId9"/>
            <a:stretch>
              <a:fillRect l="0" t="0" r="0" b="0"/>
            </a:stretch>
          </a:blipFill>
        </p:spPr>
      </p:sp>
      <p:sp>
        <p:nvSpPr>
          <p:cNvPr name="Freeform 10" id="10"/>
          <p:cNvSpPr/>
          <p:nvPr/>
        </p:nvSpPr>
        <p:spPr>
          <a:xfrm flipH="false" flipV="false" rot="0">
            <a:off x="549886" y="8274167"/>
            <a:ext cx="888910" cy="946750"/>
          </a:xfrm>
          <a:custGeom>
            <a:avLst/>
            <a:gdLst/>
            <a:ahLst/>
            <a:cxnLst/>
            <a:rect r="r" b="b" t="t" l="l"/>
            <a:pathLst>
              <a:path h="946750" w="888910">
                <a:moveTo>
                  <a:pt x="0" y="0"/>
                </a:moveTo>
                <a:lnTo>
                  <a:pt x="888910" y="0"/>
                </a:lnTo>
                <a:lnTo>
                  <a:pt x="888910" y="946750"/>
                </a:lnTo>
                <a:lnTo>
                  <a:pt x="0" y="946750"/>
                </a:lnTo>
                <a:lnTo>
                  <a:pt x="0" y="0"/>
                </a:lnTo>
                <a:close/>
              </a:path>
            </a:pathLst>
          </a:custGeom>
          <a:blipFill>
            <a:blip r:embed="rId10"/>
            <a:stretch>
              <a:fillRect l="0" t="0" r="0" b="0"/>
            </a:stretch>
          </a:blipFill>
        </p:spPr>
      </p:sp>
      <p:sp>
        <p:nvSpPr>
          <p:cNvPr name="Freeform 11" id="11"/>
          <p:cNvSpPr/>
          <p:nvPr/>
        </p:nvSpPr>
        <p:spPr>
          <a:xfrm flipH="false" flipV="false" rot="0">
            <a:off x="1627537" y="8274167"/>
            <a:ext cx="651461" cy="946750"/>
          </a:xfrm>
          <a:custGeom>
            <a:avLst/>
            <a:gdLst/>
            <a:ahLst/>
            <a:cxnLst/>
            <a:rect r="r" b="b" t="t" l="l"/>
            <a:pathLst>
              <a:path h="946750" w="651461">
                <a:moveTo>
                  <a:pt x="0" y="0"/>
                </a:moveTo>
                <a:lnTo>
                  <a:pt x="651461" y="0"/>
                </a:lnTo>
                <a:lnTo>
                  <a:pt x="651461" y="946750"/>
                </a:lnTo>
                <a:lnTo>
                  <a:pt x="0" y="946750"/>
                </a:lnTo>
                <a:lnTo>
                  <a:pt x="0" y="0"/>
                </a:lnTo>
                <a:close/>
              </a:path>
            </a:pathLst>
          </a:custGeom>
          <a:blipFill>
            <a:blip r:embed="rId11"/>
            <a:stretch>
              <a:fillRect l="0" t="0" r="0" b="0"/>
            </a:stretch>
          </a:blipFill>
        </p:spPr>
      </p:sp>
      <p:sp>
        <p:nvSpPr>
          <p:cNvPr name="Freeform 12" id="12"/>
          <p:cNvSpPr/>
          <p:nvPr/>
        </p:nvSpPr>
        <p:spPr>
          <a:xfrm flipH="false" flipV="false" rot="0">
            <a:off x="1627537" y="8274167"/>
            <a:ext cx="651461" cy="946750"/>
          </a:xfrm>
          <a:custGeom>
            <a:avLst/>
            <a:gdLst/>
            <a:ahLst/>
            <a:cxnLst/>
            <a:rect r="r" b="b" t="t" l="l"/>
            <a:pathLst>
              <a:path h="946750" w="651461">
                <a:moveTo>
                  <a:pt x="0" y="0"/>
                </a:moveTo>
                <a:lnTo>
                  <a:pt x="651461" y="0"/>
                </a:lnTo>
                <a:lnTo>
                  <a:pt x="651461" y="946750"/>
                </a:lnTo>
                <a:lnTo>
                  <a:pt x="0" y="946750"/>
                </a:lnTo>
                <a:lnTo>
                  <a:pt x="0" y="0"/>
                </a:lnTo>
                <a:close/>
              </a:path>
            </a:pathLst>
          </a:custGeom>
          <a:blipFill>
            <a:blip r:embed="rId12"/>
            <a:stretch>
              <a:fillRect l="0" t="0" r="0" b="0"/>
            </a:stretch>
          </a:blipFill>
        </p:spPr>
      </p:sp>
      <p:sp>
        <p:nvSpPr>
          <p:cNvPr name="Freeform 13" id="13"/>
          <p:cNvSpPr/>
          <p:nvPr/>
        </p:nvSpPr>
        <p:spPr>
          <a:xfrm flipH="false" flipV="false" rot="0">
            <a:off x="2668657" y="8274167"/>
            <a:ext cx="776274" cy="946750"/>
          </a:xfrm>
          <a:custGeom>
            <a:avLst/>
            <a:gdLst/>
            <a:ahLst/>
            <a:cxnLst/>
            <a:rect r="r" b="b" t="t" l="l"/>
            <a:pathLst>
              <a:path h="946750" w="776274">
                <a:moveTo>
                  <a:pt x="0" y="0"/>
                </a:moveTo>
                <a:lnTo>
                  <a:pt x="776274" y="0"/>
                </a:lnTo>
                <a:lnTo>
                  <a:pt x="776274" y="946750"/>
                </a:lnTo>
                <a:lnTo>
                  <a:pt x="0" y="946750"/>
                </a:lnTo>
                <a:lnTo>
                  <a:pt x="0" y="0"/>
                </a:lnTo>
                <a:close/>
              </a:path>
            </a:pathLst>
          </a:custGeom>
          <a:blipFill>
            <a:blip r:embed="rId13"/>
            <a:stretch>
              <a:fillRect l="0" t="0" r="0" b="0"/>
            </a:stretch>
          </a:blipFill>
        </p:spPr>
      </p:sp>
      <p:sp>
        <p:nvSpPr>
          <p:cNvPr name="Freeform 14" id="14"/>
          <p:cNvSpPr/>
          <p:nvPr/>
        </p:nvSpPr>
        <p:spPr>
          <a:xfrm flipH="false" flipV="false" rot="0">
            <a:off x="2668657" y="8274167"/>
            <a:ext cx="776274" cy="946750"/>
          </a:xfrm>
          <a:custGeom>
            <a:avLst/>
            <a:gdLst/>
            <a:ahLst/>
            <a:cxnLst/>
            <a:rect r="r" b="b" t="t" l="l"/>
            <a:pathLst>
              <a:path h="946750" w="776274">
                <a:moveTo>
                  <a:pt x="0" y="0"/>
                </a:moveTo>
                <a:lnTo>
                  <a:pt x="776274" y="0"/>
                </a:lnTo>
                <a:lnTo>
                  <a:pt x="776274" y="946750"/>
                </a:lnTo>
                <a:lnTo>
                  <a:pt x="0" y="946750"/>
                </a:lnTo>
                <a:lnTo>
                  <a:pt x="0" y="0"/>
                </a:lnTo>
                <a:close/>
              </a:path>
            </a:pathLst>
          </a:custGeom>
          <a:blipFill>
            <a:blip r:embed="rId14"/>
            <a:stretch>
              <a:fillRect l="0" t="0" r="0" b="0"/>
            </a:stretch>
          </a:blipFill>
        </p:spPr>
      </p:sp>
      <p:sp>
        <p:nvSpPr>
          <p:cNvPr name="Freeform 15" id="15"/>
          <p:cNvSpPr/>
          <p:nvPr/>
        </p:nvSpPr>
        <p:spPr>
          <a:xfrm flipH="false" flipV="false" rot="0">
            <a:off x="3572788" y="8274167"/>
            <a:ext cx="611887" cy="946750"/>
          </a:xfrm>
          <a:custGeom>
            <a:avLst/>
            <a:gdLst/>
            <a:ahLst/>
            <a:cxnLst/>
            <a:rect r="r" b="b" t="t" l="l"/>
            <a:pathLst>
              <a:path h="946750" w="611887">
                <a:moveTo>
                  <a:pt x="0" y="0"/>
                </a:moveTo>
                <a:lnTo>
                  <a:pt x="611887" y="0"/>
                </a:lnTo>
                <a:lnTo>
                  <a:pt x="611887" y="946750"/>
                </a:lnTo>
                <a:lnTo>
                  <a:pt x="0" y="946750"/>
                </a:lnTo>
                <a:lnTo>
                  <a:pt x="0" y="0"/>
                </a:lnTo>
                <a:close/>
              </a:path>
            </a:pathLst>
          </a:custGeom>
          <a:blipFill>
            <a:blip r:embed="rId15"/>
            <a:stretch>
              <a:fillRect l="0" t="0" r="0" b="0"/>
            </a:stretch>
          </a:blipFill>
        </p:spPr>
      </p:sp>
      <p:sp>
        <p:nvSpPr>
          <p:cNvPr name="Freeform 16" id="16"/>
          <p:cNvSpPr/>
          <p:nvPr/>
        </p:nvSpPr>
        <p:spPr>
          <a:xfrm flipH="false" flipV="false" rot="0">
            <a:off x="3572788" y="8274167"/>
            <a:ext cx="611887" cy="946750"/>
          </a:xfrm>
          <a:custGeom>
            <a:avLst/>
            <a:gdLst/>
            <a:ahLst/>
            <a:cxnLst/>
            <a:rect r="r" b="b" t="t" l="l"/>
            <a:pathLst>
              <a:path h="946750" w="611887">
                <a:moveTo>
                  <a:pt x="0" y="0"/>
                </a:moveTo>
                <a:lnTo>
                  <a:pt x="611887" y="0"/>
                </a:lnTo>
                <a:lnTo>
                  <a:pt x="611887" y="946750"/>
                </a:lnTo>
                <a:lnTo>
                  <a:pt x="0" y="946750"/>
                </a:lnTo>
                <a:lnTo>
                  <a:pt x="0" y="0"/>
                </a:lnTo>
                <a:close/>
              </a:path>
            </a:pathLst>
          </a:custGeom>
          <a:blipFill>
            <a:blip r:embed="rId16"/>
            <a:stretch>
              <a:fillRect l="0" t="0" r="0" b="0"/>
            </a:stretch>
          </a:blipFill>
        </p:spPr>
      </p:sp>
      <p:sp>
        <p:nvSpPr>
          <p:cNvPr name="TextBox 17" id="17"/>
          <p:cNvSpPr txBox="true"/>
          <p:nvPr/>
        </p:nvSpPr>
        <p:spPr>
          <a:xfrm rot="0">
            <a:off x="8637548" y="1742541"/>
            <a:ext cx="8641689" cy="4075452"/>
          </a:xfrm>
          <a:prstGeom prst="rect">
            <a:avLst/>
          </a:prstGeom>
        </p:spPr>
        <p:txBody>
          <a:bodyPr anchor="t" rtlCol="false" tIns="0" lIns="0" bIns="0" rIns="0">
            <a:spAutoFit/>
          </a:bodyPr>
          <a:lstStyle/>
          <a:p>
            <a:pPr algn="l">
              <a:lnSpc>
                <a:spcPts val="6918"/>
              </a:lnSpc>
            </a:pPr>
            <a:r>
              <a:rPr lang="en-US" sz="4941" spc="-34">
                <a:solidFill>
                  <a:srgbClr val="FFFFFF"/>
                </a:solidFill>
                <a:latin typeface="Montserrat"/>
                <a:ea typeface="Montserrat"/>
                <a:cs typeface="Montserrat"/>
                <a:sym typeface="Montserrat"/>
              </a:rPr>
              <a:t>Key Features of LaunchPad</a:t>
            </a:r>
          </a:p>
          <a:p>
            <a:pPr algn="l">
              <a:lnSpc>
                <a:spcPts val="2920"/>
              </a:lnSpc>
            </a:pPr>
            <a:r>
              <a:rPr lang="en-US" sz="2444" spc="-17">
                <a:solidFill>
                  <a:srgbClr val="FFFFFF"/>
                </a:solidFill>
                <a:latin typeface="Montserrat"/>
                <a:ea typeface="Montserrat"/>
                <a:cs typeface="Montserrat"/>
                <a:sym typeface="Montserrat"/>
              </a:rPr>
              <a:t>LaunchPad offers several </a:t>
            </a:r>
            <a:r>
              <a:rPr lang="en-US" sz="2444" spc="-17">
                <a:solidFill>
                  <a:srgbClr val="000000"/>
                </a:solidFill>
                <a:latin typeface="Montserrat"/>
                <a:ea typeface="Montserrat"/>
                <a:cs typeface="Montserrat"/>
                <a:sym typeface="Montserrat"/>
              </a:rPr>
              <a:t>key features</a:t>
            </a:r>
            <a:r>
              <a:rPr lang="en-US" sz="2444" spc="-17">
                <a:solidFill>
                  <a:srgbClr val="FFFFFF"/>
                </a:solidFill>
                <a:latin typeface="Montserrat"/>
                <a:ea typeface="Montserrat"/>
                <a:cs typeface="Montserrat"/>
                <a:sym typeface="Montserrat"/>
              </a:rPr>
              <a:t> that set it apart from other NFT marketplaces. Users can enjoy a user-friendly interface, advanced search options, and secure transactions. Additionally, the platform hosts </a:t>
            </a:r>
            <a:r>
              <a:rPr lang="en-US" sz="2444" spc="-17">
                <a:solidFill>
                  <a:srgbClr val="000000"/>
                </a:solidFill>
                <a:latin typeface="Montserrat"/>
                <a:ea typeface="Montserrat"/>
                <a:cs typeface="Montserrat"/>
                <a:sym typeface="Montserrat"/>
              </a:rPr>
              <a:t>exclusive drops</a:t>
            </a:r>
            <a:r>
              <a:rPr lang="en-US" sz="2444" spc="-17">
                <a:solidFill>
                  <a:srgbClr val="FFFFFF"/>
                </a:solidFill>
                <a:latin typeface="Montserrat"/>
                <a:ea typeface="Montserrat"/>
                <a:cs typeface="Montserrat"/>
                <a:sym typeface="Montserrat"/>
              </a:rPr>
              <a:t> from renowned space artists and organizations, making it a must-visit for collectors.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4972" y="-2"/>
            <a:ext cx="18265270" cy="10274214"/>
            <a:chOff x="0" y="0"/>
            <a:chExt cx="18288000" cy="10287000"/>
          </a:xfrm>
        </p:grpSpPr>
        <p:sp>
          <p:nvSpPr>
            <p:cNvPr name="Freeform 3" id="3"/>
            <p:cNvSpPr/>
            <p:nvPr/>
          </p:nvSpPr>
          <p:spPr>
            <a:xfrm flipH="false" flipV="false" rot="0">
              <a:off x="0" y="0"/>
              <a:ext cx="18288000" cy="10287000"/>
            </a:xfrm>
            <a:custGeom>
              <a:avLst/>
              <a:gdLst/>
              <a:ahLst/>
              <a:cxnLst/>
              <a:rect r="r" b="b" t="t" l="l"/>
              <a:pathLst>
                <a:path h="10287000" w="18288000">
                  <a:moveTo>
                    <a:pt x="0" y="0"/>
                  </a:moveTo>
                  <a:lnTo>
                    <a:pt x="0" y="10287000"/>
                  </a:lnTo>
                  <a:lnTo>
                    <a:pt x="18288000" y="10287000"/>
                  </a:lnTo>
                  <a:lnTo>
                    <a:pt x="18288000" y="0"/>
                  </a:lnTo>
                  <a:close/>
                </a:path>
              </a:pathLst>
            </a:custGeom>
            <a:solidFill>
              <a:srgbClr val="2F3B42"/>
            </a:solidFill>
          </p:spPr>
        </p:sp>
      </p:grpSp>
      <p:sp>
        <p:nvSpPr>
          <p:cNvPr name="Freeform 4" id="4"/>
          <p:cNvSpPr/>
          <p:nvPr/>
        </p:nvSpPr>
        <p:spPr>
          <a:xfrm flipH="false" flipV="false" rot="0">
            <a:off x="4972" y="0"/>
            <a:ext cx="18265270" cy="10274034"/>
          </a:xfrm>
          <a:custGeom>
            <a:avLst/>
            <a:gdLst/>
            <a:ahLst/>
            <a:cxnLst/>
            <a:rect r="r" b="b" t="t" l="l"/>
            <a:pathLst>
              <a:path h="10274034" w="18265270">
                <a:moveTo>
                  <a:pt x="0" y="0"/>
                </a:moveTo>
                <a:lnTo>
                  <a:pt x="18265270" y="0"/>
                </a:lnTo>
                <a:lnTo>
                  <a:pt x="18265270" y="10274034"/>
                </a:lnTo>
                <a:lnTo>
                  <a:pt x="0" y="10274034"/>
                </a:lnTo>
                <a:lnTo>
                  <a:pt x="0" y="0"/>
                </a:lnTo>
                <a:close/>
              </a:path>
            </a:pathLst>
          </a:custGeom>
          <a:blipFill>
            <a:blip r:embed="rId2"/>
            <a:stretch>
              <a:fillRect l="0" t="-1" r="0" b="0"/>
            </a:stretch>
          </a:blipFill>
        </p:spPr>
      </p:sp>
      <p:sp>
        <p:nvSpPr>
          <p:cNvPr name="Freeform 5" id="5"/>
          <p:cNvSpPr/>
          <p:nvPr/>
        </p:nvSpPr>
        <p:spPr>
          <a:xfrm flipH="false" flipV="false" rot="0">
            <a:off x="693735" y="268804"/>
            <a:ext cx="16886175" cy="9734666"/>
          </a:xfrm>
          <a:custGeom>
            <a:avLst/>
            <a:gdLst/>
            <a:ahLst/>
            <a:cxnLst/>
            <a:rect r="r" b="b" t="t" l="l"/>
            <a:pathLst>
              <a:path h="9734666" w="16886175">
                <a:moveTo>
                  <a:pt x="0" y="0"/>
                </a:moveTo>
                <a:lnTo>
                  <a:pt x="16886175" y="0"/>
                </a:lnTo>
                <a:lnTo>
                  <a:pt x="16886175" y="9734666"/>
                </a:lnTo>
                <a:lnTo>
                  <a:pt x="0" y="97346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182768" y="1328085"/>
            <a:ext cx="15791848" cy="2930054"/>
          </a:xfrm>
          <a:custGeom>
            <a:avLst/>
            <a:gdLst/>
            <a:ahLst/>
            <a:cxnLst/>
            <a:rect r="r" b="b" t="t" l="l"/>
            <a:pathLst>
              <a:path h="2930054" w="15791848">
                <a:moveTo>
                  <a:pt x="0" y="0"/>
                </a:moveTo>
                <a:lnTo>
                  <a:pt x="15791848" y="0"/>
                </a:lnTo>
                <a:lnTo>
                  <a:pt x="15791848" y="2930054"/>
                </a:lnTo>
                <a:lnTo>
                  <a:pt x="0" y="2930054"/>
                </a:lnTo>
                <a:lnTo>
                  <a:pt x="0" y="0"/>
                </a:lnTo>
                <a:close/>
              </a:path>
            </a:pathLst>
          </a:custGeom>
          <a:blipFill>
            <a:blip r:embed="rId5"/>
            <a:stretch>
              <a:fillRect l="0" t="-129510" r="0" b="-129580"/>
            </a:stretch>
          </a:blipFill>
        </p:spPr>
      </p:sp>
      <p:grpSp>
        <p:nvGrpSpPr>
          <p:cNvPr name="Group 7" id="7"/>
          <p:cNvGrpSpPr>
            <a:grpSpLocks noChangeAspect="true"/>
          </p:cNvGrpSpPr>
          <p:nvPr/>
        </p:nvGrpSpPr>
        <p:grpSpPr>
          <a:xfrm rot="0">
            <a:off x="13262514" y="3846780"/>
            <a:ext cx="4547757" cy="2606949"/>
            <a:chOff x="0" y="0"/>
            <a:chExt cx="4553420" cy="2610193"/>
          </a:xfrm>
        </p:grpSpPr>
        <p:sp>
          <p:nvSpPr>
            <p:cNvPr name="Freeform 8" id="8"/>
            <p:cNvSpPr/>
            <p:nvPr/>
          </p:nvSpPr>
          <p:spPr>
            <a:xfrm flipH="false" flipV="false" rot="0">
              <a:off x="72898" y="72898"/>
              <a:ext cx="4407662" cy="2464435"/>
            </a:xfrm>
            <a:custGeom>
              <a:avLst/>
              <a:gdLst/>
              <a:ahLst/>
              <a:cxnLst/>
              <a:rect r="r" b="b" t="t" l="l"/>
              <a:pathLst>
                <a:path h="2464435" w="4407662">
                  <a:moveTo>
                    <a:pt x="2203831" y="2464435"/>
                  </a:moveTo>
                  <a:lnTo>
                    <a:pt x="0" y="2464435"/>
                  </a:lnTo>
                  <a:lnTo>
                    <a:pt x="0" y="0"/>
                  </a:lnTo>
                  <a:lnTo>
                    <a:pt x="4407662" y="0"/>
                  </a:lnTo>
                  <a:lnTo>
                    <a:pt x="4407662" y="2464435"/>
                  </a:lnTo>
                  <a:lnTo>
                    <a:pt x="2203831" y="2464435"/>
                  </a:lnTo>
                </a:path>
              </a:pathLst>
            </a:custGeom>
            <a:solidFill>
              <a:srgbClr val="2F3B42"/>
            </a:solidFill>
          </p:spPr>
        </p:sp>
        <p:sp>
          <p:nvSpPr>
            <p:cNvPr name="Freeform 9" id="9"/>
            <p:cNvSpPr/>
            <p:nvPr/>
          </p:nvSpPr>
          <p:spPr>
            <a:xfrm flipH="false" flipV="false" rot="0">
              <a:off x="63500" y="63500"/>
              <a:ext cx="4426458" cy="2483104"/>
            </a:xfrm>
            <a:custGeom>
              <a:avLst/>
              <a:gdLst/>
              <a:ahLst/>
              <a:cxnLst/>
              <a:rect r="r" b="b" t="t" l="l"/>
              <a:pathLst>
                <a:path h="2483104" w="4426458">
                  <a:moveTo>
                    <a:pt x="4407662" y="18669"/>
                  </a:moveTo>
                  <a:lnTo>
                    <a:pt x="4407662" y="2464435"/>
                  </a:lnTo>
                  <a:lnTo>
                    <a:pt x="18669" y="2464435"/>
                  </a:lnTo>
                  <a:lnTo>
                    <a:pt x="18669" y="18669"/>
                  </a:lnTo>
                  <a:close/>
                  <a:moveTo>
                    <a:pt x="9271" y="0"/>
                  </a:moveTo>
                  <a:cubicBezTo>
                    <a:pt x="4572" y="0"/>
                    <a:pt x="635" y="3556"/>
                    <a:pt x="0" y="8001"/>
                  </a:cubicBezTo>
                  <a:lnTo>
                    <a:pt x="0" y="8001"/>
                  </a:lnTo>
                  <a:lnTo>
                    <a:pt x="0" y="2475103"/>
                  </a:lnTo>
                  <a:cubicBezTo>
                    <a:pt x="635" y="2479675"/>
                    <a:pt x="4572" y="2483104"/>
                    <a:pt x="9271" y="2483104"/>
                  </a:cubicBezTo>
                  <a:lnTo>
                    <a:pt x="4417060" y="2483104"/>
                  </a:lnTo>
                  <a:cubicBezTo>
                    <a:pt x="4422267" y="2483104"/>
                    <a:pt x="4426458" y="2478913"/>
                    <a:pt x="4426458" y="2473706"/>
                  </a:cubicBezTo>
                  <a:lnTo>
                    <a:pt x="4426458" y="9398"/>
                  </a:lnTo>
                  <a:cubicBezTo>
                    <a:pt x="4426458" y="4191"/>
                    <a:pt x="4422267" y="0"/>
                    <a:pt x="4417060" y="0"/>
                  </a:cubicBezTo>
                  <a:close/>
                </a:path>
              </a:pathLst>
            </a:custGeom>
            <a:solidFill>
              <a:srgbClr val="FFFFFF"/>
            </a:solidFill>
          </p:spPr>
        </p:sp>
        <p:sp>
          <p:nvSpPr>
            <p:cNvPr name="Freeform 10" id="10"/>
            <p:cNvSpPr/>
            <p:nvPr/>
          </p:nvSpPr>
          <p:spPr>
            <a:xfrm flipH="false" flipV="false" rot="0">
              <a:off x="63500" y="63500"/>
              <a:ext cx="4426458" cy="760984"/>
            </a:xfrm>
            <a:custGeom>
              <a:avLst/>
              <a:gdLst/>
              <a:ahLst/>
              <a:cxnLst/>
              <a:rect r="r" b="b" t="t" l="l"/>
              <a:pathLst>
                <a:path h="760984" w="4426458">
                  <a:moveTo>
                    <a:pt x="4407662" y="18669"/>
                  </a:moveTo>
                  <a:lnTo>
                    <a:pt x="4407662" y="742315"/>
                  </a:lnTo>
                  <a:lnTo>
                    <a:pt x="18669" y="742315"/>
                  </a:lnTo>
                  <a:lnTo>
                    <a:pt x="18669" y="18669"/>
                  </a:lnTo>
                  <a:close/>
                  <a:moveTo>
                    <a:pt x="9271" y="0"/>
                  </a:moveTo>
                  <a:cubicBezTo>
                    <a:pt x="4572" y="0"/>
                    <a:pt x="635" y="3556"/>
                    <a:pt x="0" y="8001"/>
                  </a:cubicBezTo>
                  <a:lnTo>
                    <a:pt x="0" y="8001"/>
                  </a:lnTo>
                  <a:lnTo>
                    <a:pt x="0" y="752983"/>
                  </a:lnTo>
                  <a:cubicBezTo>
                    <a:pt x="635" y="757555"/>
                    <a:pt x="4572" y="760984"/>
                    <a:pt x="9271" y="760984"/>
                  </a:cubicBezTo>
                  <a:lnTo>
                    <a:pt x="4417060" y="760984"/>
                  </a:lnTo>
                  <a:cubicBezTo>
                    <a:pt x="4422267" y="760984"/>
                    <a:pt x="4426458" y="756793"/>
                    <a:pt x="4426458" y="751586"/>
                  </a:cubicBezTo>
                  <a:lnTo>
                    <a:pt x="4426458" y="9398"/>
                  </a:lnTo>
                  <a:cubicBezTo>
                    <a:pt x="4426458" y="4191"/>
                    <a:pt x="4422267" y="0"/>
                    <a:pt x="4417060" y="0"/>
                  </a:cubicBezTo>
                  <a:close/>
                </a:path>
              </a:pathLst>
            </a:custGeom>
            <a:solidFill>
              <a:srgbClr val="FFFFFF"/>
            </a:solidFill>
          </p:spPr>
        </p:sp>
        <p:sp>
          <p:nvSpPr>
            <p:cNvPr name="Freeform 11" id="11"/>
            <p:cNvSpPr/>
            <p:nvPr/>
          </p:nvSpPr>
          <p:spPr>
            <a:xfrm flipH="false" flipV="false" rot="0">
              <a:off x="3949827" y="291592"/>
              <a:ext cx="238506" cy="238506"/>
            </a:xfrm>
            <a:custGeom>
              <a:avLst/>
              <a:gdLst/>
              <a:ahLst/>
              <a:cxnLst/>
              <a:rect r="r" b="b" t="t" l="l"/>
              <a:pathLst>
                <a:path h="238506" w="238506">
                  <a:moveTo>
                    <a:pt x="13208" y="0"/>
                  </a:moveTo>
                  <a:lnTo>
                    <a:pt x="238506" y="225298"/>
                  </a:lnTo>
                  <a:lnTo>
                    <a:pt x="225298" y="238506"/>
                  </a:lnTo>
                  <a:lnTo>
                    <a:pt x="0" y="13208"/>
                  </a:lnTo>
                  <a:close/>
                </a:path>
              </a:pathLst>
            </a:custGeom>
            <a:solidFill>
              <a:srgbClr val="FFFFFF"/>
            </a:solidFill>
          </p:spPr>
        </p:sp>
        <p:sp>
          <p:nvSpPr>
            <p:cNvPr name="Freeform 12" id="12"/>
            <p:cNvSpPr/>
            <p:nvPr/>
          </p:nvSpPr>
          <p:spPr>
            <a:xfrm flipH="false" flipV="false" rot="0">
              <a:off x="3949065" y="291592"/>
              <a:ext cx="238633" cy="238633"/>
            </a:xfrm>
            <a:custGeom>
              <a:avLst/>
              <a:gdLst/>
              <a:ahLst/>
              <a:cxnLst/>
              <a:rect r="r" b="b" t="t" l="l"/>
              <a:pathLst>
                <a:path h="238633" w="238633">
                  <a:moveTo>
                    <a:pt x="238633" y="13208"/>
                  </a:moveTo>
                  <a:lnTo>
                    <a:pt x="13208" y="238633"/>
                  </a:lnTo>
                  <a:lnTo>
                    <a:pt x="0" y="225425"/>
                  </a:lnTo>
                  <a:lnTo>
                    <a:pt x="225425" y="0"/>
                  </a:lnTo>
                  <a:close/>
                </a:path>
              </a:pathLst>
            </a:custGeom>
            <a:solidFill>
              <a:srgbClr val="FFFFFF"/>
            </a:solidFill>
          </p:spPr>
        </p:sp>
        <p:sp>
          <p:nvSpPr>
            <p:cNvPr name="Freeform 13" id="13"/>
            <p:cNvSpPr/>
            <p:nvPr/>
          </p:nvSpPr>
          <p:spPr>
            <a:xfrm flipH="false" flipV="false" rot="0">
              <a:off x="2884932" y="400431"/>
              <a:ext cx="319786" cy="20066"/>
            </a:xfrm>
            <a:custGeom>
              <a:avLst/>
              <a:gdLst/>
              <a:ahLst/>
              <a:cxnLst/>
              <a:rect r="r" b="b" t="t" l="l"/>
              <a:pathLst>
                <a:path h="20066" w="319786">
                  <a:moveTo>
                    <a:pt x="127" y="0"/>
                  </a:moveTo>
                  <a:lnTo>
                    <a:pt x="319786" y="1397"/>
                  </a:lnTo>
                  <a:lnTo>
                    <a:pt x="319659" y="20066"/>
                  </a:lnTo>
                  <a:lnTo>
                    <a:pt x="0" y="18669"/>
                  </a:lnTo>
                  <a:close/>
                </a:path>
              </a:pathLst>
            </a:custGeom>
            <a:solidFill>
              <a:srgbClr val="FFFFFF"/>
            </a:solidFill>
          </p:spPr>
        </p:sp>
        <p:sp>
          <p:nvSpPr>
            <p:cNvPr name="Freeform 14" id="14"/>
            <p:cNvSpPr/>
            <p:nvPr/>
          </p:nvSpPr>
          <p:spPr>
            <a:xfrm flipH="false" flipV="false" rot="0">
              <a:off x="3458845" y="288798"/>
              <a:ext cx="243459" cy="243459"/>
            </a:xfrm>
            <a:custGeom>
              <a:avLst/>
              <a:gdLst/>
              <a:ahLst/>
              <a:cxnLst/>
              <a:rect r="r" b="b" t="t" l="l"/>
              <a:pathLst>
                <a:path h="243459" w="243459">
                  <a:moveTo>
                    <a:pt x="121666" y="243459"/>
                  </a:moveTo>
                  <a:lnTo>
                    <a:pt x="9398" y="243459"/>
                  </a:lnTo>
                  <a:cubicBezTo>
                    <a:pt x="4191" y="243459"/>
                    <a:pt x="0" y="239268"/>
                    <a:pt x="0" y="234061"/>
                  </a:cubicBezTo>
                  <a:lnTo>
                    <a:pt x="0" y="9398"/>
                  </a:lnTo>
                  <a:cubicBezTo>
                    <a:pt x="0" y="4191"/>
                    <a:pt x="4191" y="0"/>
                    <a:pt x="9398" y="0"/>
                  </a:cubicBezTo>
                  <a:lnTo>
                    <a:pt x="234061" y="0"/>
                  </a:lnTo>
                  <a:cubicBezTo>
                    <a:pt x="239268" y="0"/>
                    <a:pt x="243459" y="4191"/>
                    <a:pt x="243459" y="9398"/>
                  </a:cubicBezTo>
                  <a:lnTo>
                    <a:pt x="243459" y="234061"/>
                  </a:lnTo>
                  <a:cubicBezTo>
                    <a:pt x="243459" y="239268"/>
                    <a:pt x="239268" y="243459"/>
                    <a:pt x="234061" y="243459"/>
                  </a:cubicBezTo>
                  <a:lnTo>
                    <a:pt x="121666" y="243459"/>
                  </a:lnTo>
                  <a:lnTo>
                    <a:pt x="121666" y="234061"/>
                  </a:lnTo>
                  <a:lnTo>
                    <a:pt x="121666" y="243459"/>
                  </a:lnTo>
                  <a:moveTo>
                    <a:pt x="121666" y="224790"/>
                  </a:moveTo>
                  <a:lnTo>
                    <a:pt x="234061" y="224790"/>
                  </a:lnTo>
                  <a:lnTo>
                    <a:pt x="234061" y="234188"/>
                  </a:lnTo>
                  <a:lnTo>
                    <a:pt x="224663" y="234188"/>
                  </a:lnTo>
                  <a:lnTo>
                    <a:pt x="224663" y="9398"/>
                  </a:lnTo>
                  <a:lnTo>
                    <a:pt x="234061" y="9398"/>
                  </a:lnTo>
                  <a:lnTo>
                    <a:pt x="234061" y="18796"/>
                  </a:lnTo>
                  <a:lnTo>
                    <a:pt x="9398" y="18796"/>
                  </a:lnTo>
                  <a:lnTo>
                    <a:pt x="9398" y="9398"/>
                  </a:lnTo>
                  <a:lnTo>
                    <a:pt x="18796" y="9398"/>
                  </a:lnTo>
                  <a:lnTo>
                    <a:pt x="18796" y="234061"/>
                  </a:lnTo>
                  <a:lnTo>
                    <a:pt x="9398" y="234061"/>
                  </a:lnTo>
                  <a:lnTo>
                    <a:pt x="9398" y="224663"/>
                  </a:lnTo>
                  <a:lnTo>
                    <a:pt x="121666" y="224663"/>
                  </a:lnTo>
                  <a:close/>
                </a:path>
              </a:pathLst>
            </a:custGeom>
            <a:solidFill>
              <a:srgbClr val="FFFFFF"/>
            </a:solidFill>
          </p:spPr>
        </p:sp>
      </p:grpSp>
      <p:sp>
        <p:nvSpPr>
          <p:cNvPr name="Freeform 15" id="15"/>
          <p:cNvSpPr/>
          <p:nvPr/>
        </p:nvSpPr>
        <p:spPr>
          <a:xfrm flipH="false" flipV="false" rot="0">
            <a:off x="13877445" y="5047303"/>
            <a:ext cx="517516" cy="946750"/>
          </a:xfrm>
          <a:custGeom>
            <a:avLst/>
            <a:gdLst/>
            <a:ahLst/>
            <a:cxnLst/>
            <a:rect r="r" b="b" t="t" l="l"/>
            <a:pathLst>
              <a:path h="946750" w="517516">
                <a:moveTo>
                  <a:pt x="0" y="0"/>
                </a:moveTo>
                <a:lnTo>
                  <a:pt x="517516" y="0"/>
                </a:lnTo>
                <a:lnTo>
                  <a:pt x="517516" y="946750"/>
                </a:lnTo>
                <a:lnTo>
                  <a:pt x="0" y="946750"/>
                </a:lnTo>
                <a:lnTo>
                  <a:pt x="0" y="0"/>
                </a:lnTo>
                <a:close/>
              </a:path>
            </a:pathLst>
          </a:custGeom>
          <a:blipFill>
            <a:blip r:embed="rId6"/>
            <a:stretch>
              <a:fillRect l="0" t="0" r="0" b="0"/>
            </a:stretch>
          </a:blipFill>
        </p:spPr>
      </p:sp>
      <p:sp>
        <p:nvSpPr>
          <p:cNvPr name="Freeform 16" id="16"/>
          <p:cNvSpPr/>
          <p:nvPr/>
        </p:nvSpPr>
        <p:spPr>
          <a:xfrm flipH="false" flipV="false" rot="0">
            <a:off x="13877445" y="5047303"/>
            <a:ext cx="517516" cy="946750"/>
          </a:xfrm>
          <a:custGeom>
            <a:avLst/>
            <a:gdLst/>
            <a:ahLst/>
            <a:cxnLst/>
            <a:rect r="r" b="b" t="t" l="l"/>
            <a:pathLst>
              <a:path h="946750" w="517516">
                <a:moveTo>
                  <a:pt x="0" y="0"/>
                </a:moveTo>
                <a:lnTo>
                  <a:pt x="517516" y="0"/>
                </a:lnTo>
                <a:lnTo>
                  <a:pt x="517516" y="946750"/>
                </a:lnTo>
                <a:lnTo>
                  <a:pt x="0" y="946750"/>
                </a:lnTo>
                <a:lnTo>
                  <a:pt x="0" y="0"/>
                </a:lnTo>
                <a:close/>
              </a:path>
            </a:pathLst>
          </a:custGeom>
          <a:blipFill>
            <a:blip r:embed="rId7"/>
            <a:stretch>
              <a:fillRect l="0" t="0" r="0" b="0"/>
            </a:stretch>
          </a:blipFill>
        </p:spPr>
      </p:sp>
      <p:sp>
        <p:nvSpPr>
          <p:cNvPr name="Freeform 17" id="17"/>
          <p:cNvSpPr/>
          <p:nvPr/>
        </p:nvSpPr>
        <p:spPr>
          <a:xfrm flipH="false" flipV="false" rot="0">
            <a:off x="14729824" y="5047303"/>
            <a:ext cx="459676" cy="946750"/>
          </a:xfrm>
          <a:custGeom>
            <a:avLst/>
            <a:gdLst/>
            <a:ahLst/>
            <a:cxnLst/>
            <a:rect r="r" b="b" t="t" l="l"/>
            <a:pathLst>
              <a:path h="946750" w="459676">
                <a:moveTo>
                  <a:pt x="0" y="0"/>
                </a:moveTo>
                <a:lnTo>
                  <a:pt x="459676" y="0"/>
                </a:lnTo>
                <a:lnTo>
                  <a:pt x="459676" y="946750"/>
                </a:lnTo>
                <a:lnTo>
                  <a:pt x="0" y="946750"/>
                </a:lnTo>
                <a:lnTo>
                  <a:pt x="0" y="0"/>
                </a:lnTo>
                <a:close/>
              </a:path>
            </a:pathLst>
          </a:custGeom>
          <a:blipFill>
            <a:blip r:embed="rId8"/>
            <a:stretch>
              <a:fillRect l="0" t="0" r="0" b="0"/>
            </a:stretch>
          </a:blipFill>
        </p:spPr>
      </p:sp>
      <p:sp>
        <p:nvSpPr>
          <p:cNvPr name="Freeform 18" id="18"/>
          <p:cNvSpPr/>
          <p:nvPr/>
        </p:nvSpPr>
        <p:spPr>
          <a:xfrm flipH="false" flipV="false" rot="0">
            <a:off x="14729824" y="5047303"/>
            <a:ext cx="459676" cy="946750"/>
          </a:xfrm>
          <a:custGeom>
            <a:avLst/>
            <a:gdLst/>
            <a:ahLst/>
            <a:cxnLst/>
            <a:rect r="r" b="b" t="t" l="l"/>
            <a:pathLst>
              <a:path h="946750" w="459676">
                <a:moveTo>
                  <a:pt x="0" y="0"/>
                </a:moveTo>
                <a:lnTo>
                  <a:pt x="459676" y="0"/>
                </a:lnTo>
                <a:lnTo>
                  <a:pt x="459676" y="946750"/>
                </a:lnTo>
                <a:lnTo>
                  <a:pt x="0" y="946750"/>
                </a:lnTo>
                <a:lnTo>
                  <a:pt x="0" y="0"/>
                </a:lnTo>
                <a:close/>
              </a:path>
            </a:pathLst>
          </a:custGeom>
          <a:blipFill>
            <a:blip r:embed="rId9"/>
            <a:stretch>
              <a:fillRect l="0" t="0" r="0" b="0"/>
            </a:stretch>
          </a:blipFill>
        </p:spPr>
      </p:sp>
      <p:sp>
        <p:nvSpPr>
          <p:cNvPr name="Freeform 19" id="19"/>
          <p:cNvSpPr/>
          <p:nvPr/>
        </p:nvSpPr>
        <p:spPr>
          <a:xfrm flipH="false" flipV="false" rot="0">
            <a:off x="15423904" y="5047303"/>
            <a:ext cx="888910" cy="946750"/>
          </a:xfrm>
          <a:custGeom>
            <a:avLst/>
            <a:gdLst/>
            <a:ahLst/>
            <a:cxnLst/>
            <a:rect r="r" b="b" t="t" l="l"/>
            <a:pathLst>
              <a:path h="946750" w="888910">
                <a:moveTo>
                  <a:pt x="0" y="0"/>
                </a:moveTo>
                <a:lnTo>
                  <a:pt x="888910" y="0"/>
                </a:lnTo>
                <a:lnTo>
                  <a:pt x="888910" y="946750"/>
                </a:lnTo>
                <a:lnTo>
                  <a:pt x="0" y="946750"/>
                </a:lnTo>
                <a:lnTo>
                  <a:pt x="0" y="0"/>
                </a:lnTo>
                <a:close/>
              </a:path>
            </a:pathLst>
          </a:custGeom>
          <a:blipFill>
            <a:blip r:embed="rId10"/>
            <a:stretch>
              <a:fillRect l="0" t="0" r="0" b="0"/>
            </a:stretch>
          </a:blipFill>
        </p:spPr>
      </p:sp>
      <p:sp>
        <p:nvSpPr>
          <p:cNvPr name="Freeform 20" id="20"/>
          <p:cNvSpPr/>
          <p:nvPr/>
        </p:nvSpPr>
        <p:spPr>
          <a:xfrm flipH="false" flipV="false" rot="0">
            <a:off x="15423904" y="5047303"/>
            <a:ext cx="888910" cy="946750"/>
          </a:xfrm>
          <a:custGeom>
            <a:avLst/>
            <a:gdLst/>
            <a:ahLst/>
            <a:cxnLst/>
            <a:rect r="r" b="b" t="t" l="l"/>
            <a:pathLst>
              <a:path h="946750" w="888910">
                <a:moveTo>
                  <a:pt x="0" y="0"/>
                </a:moveTo>
                <a:lnTo>
                  <a:pt x="888910" y="0"/>
                </a:lnTo>
                <a:lnTo>
                  <a:pt x="888910" y="946750"/>
                </a:lnTo>
                <a:lnTo>
                  <a:pt x="0" y="946750"/>
                </a:lnTo>
                <a:lnTo>
                  <a:pt x="0" y="0"/>
                </a:lnTo>
                <a:close/>
              </a:path>
            </a:pathLst>
          </a:custGeom>
          <a:blipFill>
            <a:blip r:embed="rId11"/>
            <a:stretch>
              <a:fillRect l="0" t="0" r="0" b="0"/>
            </a:stretch>
          </a:blipFill>
        </p:spPr>
      </p:sp>
      <p:sp>
        <p:nvSpPr>
          <p:cNvPr name="Freeform 21" id="21"/>
          <p:cNvSpPr/>
          <p:nvPr/>
        </p:nvSpPr>
        <p:spPr>
          <a:xfrm flipH="false" flipV="false" rot="0">
            <a:off x="16809021" y="5044259"/>
            <a:ext cx="557091" cy="952838"/>
          </a:xfrm>
          <a:custGeom>
            <a:avLst/>
            <a:gdLst/>
            <a:ahLst/>
            <a:cxnLst/>
            <a:rect r="r" b="b" t="t" l="l"/>
            <a:pathLst>
              <a:path h="952838" w="557091">
                <a:moveTo>
                  <a:pt x="0" y="0"/>
                </a:moveTo>
                <a:lnTo>
                  <a:pt x="557090" y="0"/>
                </a:lnTo>
                <a:lnTo>
                  <a:pt x="557090" y="952838"/>
                </a:lnTo>
                <a:lnTo>
                  <a:pt x="0" y="952838"/>
                </a:lnTo>
                <a:lnTo>
                  <a:pt x="0" y="0"/>
                </a:lnTo>
                <a:close/>
              </a:path>
            </a:pathLst>
          </a:custGeom>
          <a:blipFill>
            <a:blip r:embed="rId12"/>
            <a:stretch>
              <a:fillRect l="0" t="0" r="0" b="0"/>
            </a:stretch>
          </a:blipFill>
        </p:spPr>
      </p:sp>
      <p:sp>
        <p:nvSpPr>
          <p:cNvPr name="Freeform 22" id="22"/>
          <p:cNvSpPr/>
          <p:nvPr/>
        </p:nvSpPr>
        <p:spPr>
          <a:xfrm flipH="false" flipV="false" rot="0">
            <a:off x="16809021" y="5044259"/>
            <a:ext cx="557091" cy="952838"/>
          </a:xfrm>
          <a:custGeom>
            <a:avLst/>
            <a:gdLst/>
            <a:ahLst/>
            <a:cxnLst/>
            <a:rect r="r" b="b" t="t" l="l"/>
            <a:pathLst>
              <a:path h="952838" w="557091">
                <a:moveTo>
                  <a:pt x="0" y="0"/>
                </a:moveTo>
                <a:lnTo>
                  <a:pt x="557090" y="0"/>
                </a:lnTo>
                <a:lnTo>
                  <a:pt x="557090" y="952838"/>
                </a:lnTo>
                <a:lnTo>
                  <a:pt x="0" y="952838"/>
                </a:lnTo>
                <a:lnTo>
                  <a:pt x="0" y="0"/>
                </a:lnTo>
                <a:close/>
              </a:path>
            </a:pathLst>
          </a:custGeom>
          <a:blipFill>
            <a:blip r:embed="rId13"/>
            <a:stretch>
              <a:fillRect l="0" t="0" r="0" b="0"/>
            </a:stretch>
          </a:blipFill>
        </p:spPr>
      </p:sp>
      <p:sp>
        <p:nvSpPr>
          <p:cNvPr name="Freeform 23" id="23"/>
          <p:cNvSpPr/>
          <p:nvPr/>
        </p:nvSpPr>
        <p:spPr>
          <a:xfrm flipH="false" flipV="false" rot="0">
            <a:off x="13341787" y="3908035"/>
            <a:ext cx="4404594" cy="2481346"/>
          </a:xfrm>
          <a:custGeom>
            <a:avLst/>
            <a:gdLst/>
            <a:ahLst/>
            <a:cxnLst/>
            <a:rect r="r" b="b" t="t" l="l"/>
            <a:pathLst>
              <a:path h="2481346" w="4404594">
                <a:moveTo>
                  <a:pt x="0" y="0"/>
                </a:moveTo>
                <a:lnTo>
                  <a:pt x="4404594" y="0"/>
                </a:lnTo>
                <a:lnTo>
                  <a:pt x="4404594" y="2481347"/>
                </a:lnTo>
                <a:lnTo>
                  <a:pt x="0" y="2481347"/>
                </a:lnTo>
                <a:lnTo>
                  <a:pt x="0" y="0"/>
                </a:lnTo>
                <a:close/>
              </a:path>
            </a:pathLst>
          </a:custGeom>
          <a:blipFill>
            <a:blip r:embed="rId14"/>
            <a:stretch>
              <a:fillRect l="0" t="-46453" r="-7775" b="0"/>
            </a:stretch>
          </a:blipFill>
        </p:spPr>
      </p:sp>
      <p:sp>
        <p:nvSpPr>
          <p:cNvPr name="TextBox 24" id="24"/>
          <p:cNvSpPr txBox="true"/>
          <p:nvPr/>
        </p:nvSpPr>
        <p:spPr>
          <a:xfrm rot="0">
            <a:off x="1181836" y="4622978"/>
            <a:ext cx="11629459" cy="3287158"/>
          </a:xfrm>
          <a:prstGeom prst="rect">
            <a:avLst/>
          </a:prstGeom>
        </p:spPr>
        <p:txBody>
          <a:bodyPr anchor="t" rtlCol="false" tIns="0" lIns="0" bIns="0" rIns="0">
            <a:spAutoFit/>
          </a:bodyPr>
          <a:lstStyle/>
          <a:p>
            <a:pPr algn="just">
              <a:lnSpc>
                <a:spcPts val="6393"/>
              </a:lnSpc>
            </a:pPr>
            <a:r>
              <a:rPr lang="en-US" sz="4567" spc="-31">
                <a:solidFill>
                  <a:srgbClr val="FFFFFF"/>
                </a:solidFill>
                <a:latin typeface="Montserrat"/>
                <a:ea typeface="Montserrat"/>
                <a:cs typeface="Montserrat"/>
                <a:sym typeface="Montserrat"/>
              </a:rPr>
              <a:t>Community and Collaboration</a:t>
            </a:r>
          </a:p>
          <a:p>
            <a:pPr algn="just">
              <a:lnSpc>
                <a:spcPts val="3025"/>
              </a:lnSpc>
            </a:pPr>
            <a:r>
              <a:rPr lang="en-US" sz="2519" spc="-17">
                <a:solidFill>
                  <a:srgbClr val="FFFFFF"/>
                </a:solidFill>
                <a:latin typeface="Montserrat"/>
                <a:ea typeface="Montserrat"/>
                <a:cs typeface="Montserrat"/>
                <a:sym typeface="Montserrat"/>
              </a:rPr>
              <a:t>At LaunchPad, the </a:t>
            </a:r>
            <a:r>
              <a:rPr lang="en-US" sz="2519" spc="-17">
                <a:solidFill>
                  <a:srgbClr val="000000"/>
                </a:solidFill>
                <a:latin typeface="Montserrat"/>
                <a:ea typeface="Montserrat"/>
                <a:cs typeface="Montserrat"/>
                <a:sym typeface="Montserrat"/>
              </a:rPr>
              <a:t>community</a:t>
            </a:r>
            <a:r>
              <a:rPr lang="en-US" sz="2519" spc="-17">
                <a:solidFill>
                  <a:srgbClr val="FFFFFF"/>
                </a:solidFill>
                <a:latin typeface="Montserrat"/>
                <a:ea typeface="Montserrat"/>
                <a:cs typeface="Montserrat"/>
                <a:sym typeface="Montserrat"/>
              </a:rPr>
              <a:t> is essential. The platform encourages collaboration between artists, collectors, and space enthusiasts. Users can participate in forums, attend virtual events, and engage in discussions about space, art, and NFTs, fostering a vibrant and supportive environment.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4972" y="-2"/>
            <a:ext cx="18265270" cy="10274214"/>
            <a:chOff x="0" y="0"/>
            <a:chExt cx="18288000" cy="10287000"/>
          </a:xfrm>
        </p:grpSpPr>
        <p:sp>
          <p:nvSpPr>
            <p:cNvPr name="Freeform 3" id="3"/>
            <p:cNvSpPr/>
            <p:nvPr/>
          </p:nvSpPr>
          <p:spPr>
            <a:xfrm flipH="false" flipV="false" rot="0">
              <a:off x="0" y="0"/>
              <a:ext cx="18288000" cy="10287000"/>
            </a:xfrm>
            <a:custGeom>
              <a:avLst/>
              <a:gdLst/>
              <a:ahLst/>
              <a:cxnLst/>
              <a:rect r="r" b="b" t="t" l="l"/>
              <a:pathLst>
                <a:path h="10287000" w="18288000">
                  <a:moveTo>
                    <a:pt x="0" y="0"/>
                  </a:moveTo>
                  <a:lnTo>
                    <a:pt x="0" y="10287000"/>
                  </a:lnTo>
                  <a:lnTo>
                    <a:pt x="18288000" y="10287000"/>
                  </a:lnTo>
                  <a:lnTo>
                    <a:pt x="18288000" y="0"/>
                  </a:lnTo>
                  <a:close/>
                </a:path>
              </a:pathLst>
            </a:custGeom>
            <a:solidFill>
              <a:srgbClr val="2F3B42"/>
            </a:solidFill>
          </p:spPr>
        </p:sp>
      </p:grpSp>
      <p:sp>
        <p:nvSpPr>
          <p:cNvPr name="Freeform 4" id="4"/>
          <p:cNvSpPr/>
          <p:nvPr/>
        </p:nvSpPr>
        <p:spPr>
          <a:xfrm flipH="false" flipV="false" rot="0">
            <a:off x="4972" y="0"/>
            <a:ext cx="18265270" cy="10274034"/>
          </a:xfrm>
          <a:custGeom>
            <a:avLst/>
            <a:gdLst/>
            <a:ahLst/>
            <a:cxnLst/>
            <a:rect r="r" b="b" t="t" l="l"/>
            <a:pathLst>
              <a:path h="10274034" w="18265270">
                <a:moveTo>
                  <a:pt x="0" y="0"/>
                </a:moveTo>
                <a:lnTo>
                  <a:pt x="18265270" y="0"/>
                </a:lnTo>
                <a:lnTo>
                  <a:pt x="18265270" y="10274034"/>
                </a:lnTo>
                <a:lnTo>
                  <a:pt x="0" y="10274034"/>
                </a:lnTo>
                <a:lnTo>
                  <a:pt x="0" y="0"/>
                </a:lnTo>
                <a:close/>
              </a:path>
            </a:pathLst>
          </a:custGeom>
          <a:blipFill>
            <a:blip r:embed="rId2"/>
            <a:stretch>
              <a:fillRect l="0" t="-1" r="0" b="0"/>
            </a:stretch>
          </a:blipFill>
        </p:spPr>
      </p:sp>
      <p:sp>
        <p:nvSpPr>
          <p:cNvPr name="Freeform 5" id="5"/>
          <p:cNvSpPr/>
          <p:nvPr/>
        </p:nvSpPr>
        <p:spPr>
          <a:xfrm flipH="false" flipV="false" rot="0">
            <a:off x="693735" y="268804"/>
            <a:ext cx="16886175" cy="9734666"/>
          </a:xfrm>
          <a:custGeom>
            <a:avLst/>
            <a:gdLst/>
            <a:ahLst/>
            <a:cxnLst/>
            <a:rect r="r" b="b" t="t" l="l"/>
            <a:pathLst>
              <a:path h="9734666" w="16886175">
                <a:moveTo>
                  <a:pt x="0" y="0"/>
                </a:moveTo>
                <a:lnTo>
                  <a:pt x="16886175" y="0"/>
                </a:lnTo>
                <a:lnTo>
                  <a:pt x="16886175" y="9734666"/>
                </a:lnTo>
                <a:lnTo>
                  <a:pt x="0" y="97346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182064" y="1892158"/>
            <a:ext cx="6487976" cy="6487976"/>
          </a:xfrm>
          <a:custGeom>
            <a:avLst/>
            <a:gdLst/>
            <a:ahLst/>
            <a:cxnLst/>
            <a:rect r="r" b="b" t="t" l="l"/>
            <a:pathLst>
              <a:path h="6487976" w="6487976">
                <a:moveTo>
                  <a:pt x="0" y="0"/>
                </a:moveTo>
                <a:lnTo>
                  <a:pt x="6487976" y="0"/>
                </a:lnTo>
                <a:lnTo>
                  <a:pt x="6487976" y="6487976"/>
                </a:lnTo>
                <a:lnTo>
                  <a:pt x="0" y="6487976"/>
                </a:lnTo>
                <a:lnTo>
                  <a:pt x="0" y="0"/>
                </a:lnTo>
                <a:close/>
              </a:path>
            </a:pathLst>
          </a:custGeom>
          <a:blipFill>
            <a:blip r:embed="rId5"/>
            <a:stretch>
              <a:fillRect l="0" t="0" r="0" b="0"/>
            </a:stretch>
          </a:blipFill>
        </p:spPr>
      </p:sp>
      <p:sp>
        <p:nvSpPr>
          <p:cNvPr name="Freeform 7" id="7"/>
          <p:cNvSpPr/>
          <p:nvPr/>
        </p:nvSpPr>
        <p:spPr>
          <a:xfrm flipH="false" flipV="false" rot="0">
            <a:off x="161625" y="7075813"/>
            <a:ext cx="4547776" cy="2606949"/>
          </a:xfrm>
          <a:custGeom>
            <a:avLst/>
            <a:gdLst/>
            <a:ahLst/>
            <a:cxnLst/>
            <a:rect r="r" b="b" t="t" l="l"/>
            <a:pathLst>
              <a:path h="2606949" w="4547776">
                <a:moveTo>
                  <a:pt x="0" y="0"/>
                </a:moveTo>
                <a:lnTo>
                  <a:pt x="4547777" y="0"/>
                </a:lnTo>
                <a:lnTo>
                  <a:pt x="4547777" y="2606949"/>
                </a:lnTo>
                <a:lnTo>
                  <a:pt x="0" y="260694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234401" y="7149303"/>
            <a:ext cx="4402957" cy="2462120"/>
          </a:xfrm>
          <a:custGeom>
            <a:avLst/>
            <a:gdLst/>
            <a:ahLst/>
            <a:cxnLst/>
            <a:rect r="r" b="b" t="t" l="l"/>
            <a:pathLst>
              <a:path h="2462120" w="4402957">
                <a:moveTo>
                  <a:pt x="0" y="0"/>
                </a:moveTo>
                <a:lnTo>
                  <a:pt x="4402958" y="0"/>
                </a:lnTo>
                <a:lnTo>
                  <a:pt x="4402958" y="2462120"/>
                </a:lnTo>
                <a:lnTo>
                  <a:pt x="0" y="2462120"/>
                </a:lnTo>
                <a:lnTo>
                  <a:pt x="0" y="0"/>
                </a:lnTo>
                <a:close/>
              </a:path>
            </a:pathLst>
          </a:custGeom>
          <a:blipFill>
            <a:blip r:embed="rId8"/>
            <a:stretch>
              <a:fillRect l="0" t="0" r="-37" b="-72"/>
            </a:stretch>
          </a:blipFill>
        </p:spPr>
      </p:sp>
      <p:sp>
        <p:nvSpPr>
          <p:cNvPr name="Freeform 9" id="9"/>
          <p:cNvSpPr/>
          <p:nvPr/>
        </p:nvSpPr>
        <p:spPr>
          <a:xfrm flipH="false" flipV="false" rot="0">
            <a:off x="549886" y="8274167"/>
            <a:ext cx="888910" cy="946750"/>
          </a:xfrm>
          <a:custGeom>
            <a:avLst/>
            <a:gdLst/>
            <a:ahLst/>
            <a:cxnLst/>
            <a:rect r="r" b="b" t="t" l="l"/>
            <a:pathLst>
              <a:path h="946750" w="888910">
                <a:moveTo>
                  <a:pt x="0" y="0"/>
                </a:moveTo>
                <a:lnTo>
                  <a:pt x="888910" y="0"/>
                </a:lnTo>
                <a:lnTo>
                  <a:pt x="888910" y="946750"/>
                </a:lnTo>
                <a:lnTo>
                  <a:pt x="0" y="946750"/>
                </a:lnTo>
                <a:lnTo>
                  <a:pt x="0" y="0"/>
                </a:lnTo>
                <a:close/>
              </a:path>
            </a:pathLst>
          </a:custGeom>
          <a:blipFill>
            <a:blip r:embed="rId9"/>
            <a:stretch>
              <a:fillRect l="0" t="0" r="0" b="0"/>
            </a:stretch>
          </a:blipFill>
        </p:spPr>
      </p:sp>
      <p:sp>
        <p:nvSpPr>
          <p:cNvPr name="Freeform 10" id="10"/>
          <p:cNvSpPr/>
          <p:nvPr/>
        </p:nvSpPr>
        <p:spPr>
          <a:xfrm flipH="false" flipV="false" rot="0">
            <a:off x="549886" y="8274167"/>
            <a:ext cx="888910" cy="946750"/>
          </a:xfrm>
          <a:custGeom>
            <a:avLst/>
            <a:gdLst/>
            <a:ahLst/>
            <a:cxnLst/>
            <a:rect r="r" b="b" t="t" l="l"/>
            <a:pathLst>
              <a:path h="946750" w="888910">
                <a:moveTo>
                  <a:pt x="0" y="0"/>
                </a:moveTo>
                <a:lnTo>
                  <a:pt x="888910" y="0"/>
                </a:lnTo>
                <a:lnTo>
                  <a:pt x="888910" y="946750"/>
                </a:lnTo>
                <a:lnTo>
                  <a:pt x="0" y="946750"/>
                </a:lnTo>
                <a:lnTo>
                  <a:pt x="0" y="0"/>
                </a:lnTo>
                <a:close/>
              </a:path>
            </a:pathLst>
          </a:custGeom>
          <a:blipFill>
            <a:blip r:embed="rId10"/>
            <a:stretch>
              <a:fillRect l="0" t="0" r="0" b="0"/>
            </a:stretch>
          </a:blipFill>
        </p:spPr>
      </p:sp>
      <p:sp>
        <p:nvSpPr>
          <p:cNvPr name="Freeform 11" id="11"/>
          <p:cNvSpPr/>
          <p:nvPr/>
        </p:nvSpPr>
        <p:spPr>
          <a:xfrm flipH="false" flipV="false" rot="0">
            <a:off x="1627537" y="8274167"/>
            <a:ext cx="651461" cy="946750"/>
          </a:xfrm>
          <a:custGeom>
            <a:avLst/>
            <a:gdLst/>
            <a:ahLst/>
            <a:cxnLst/>
            <a:rect r="r" b="b" t="t" l="l"/>
            <a:pathLst>
              <a:path h="946750" w="651461">
                <a:moveTo>
                  <a:pt x="0" y="0"/>
                </a:moveTo>
                <a:lnTo>
                  <a:pt x="651461" y="0"/>
                </a:lnTo>
                <a:lnTo>
                  <a:pt x="651461" y="946750"/>
                </a:lnTo>
                <a:lnTo>
                  <a:pt x="0" y="946750"/>
                </a:lnTo>
                <a:lnTo>
                  <a:pt x="0" y="0"/>
                </a:lnTo>
                <a:close/>
              </a:path>
            </a:pathLst>
          </a:custGeom>
          <a:blipFill>
            <a:blip r:embed="rId11"/>
            <a:stretch>
              <a:fillRect l="0" t="0" r="0" b="0"/>
            </a:stretch>
          </a:blipFill>
        </p:spPr>
      </p:sp>
      <p:sp>
        <p:nvSpPr>
          <p:cNvPr name="Freeform 12" id="12"/>
          <p:cNvSpPr/>
          <p:nvPr/>
        </p:nvSpPr>
        <p:spPr>
          <a:xfrm flipH="false" flipV="false" rot="0">
            <a:off x="1627537" y="8274167"/>
            <a:ext cx="651461" cy="946750"/>
          </a:xfrm>
          <a:custGeom>
            <a:avLst/>
            <a:gdLst/>
            <a:ahLst/>
            <a:cxnLst/>
            <a:rect r="r" b="b" t="t" l="l"/>
            <a:pathLst>
              <a:path h="946750" w="651461">
                <a:moveTo>
                  <a:pt x="0" y="0"/>
                </a:moveTo>
                <a:lnTo>
                  <a:pt x="651461" y="0"/>
                </a:lnTo>
                <a:lnTo>
                  <a:pt x="651461" y="946750"/>
                </a:lnTo>
                <a:lnTo>
                  <a:pt x="0" y="946750"/>
                </a:lnTo>
                <a:lnTo>
                  <a:pt x="0" y="0"/>
                </a:lnTo>
                <a:close/>
              </a:path>
            </a:pathLst>
          </a:custGeom>
          <a:blipFill>
            <a:blip r:embed="rId12"/>
            <a:stretch>
              <a:fillRect l="0" t="0" r="0" b="0"/>
            </a:stretch>
          </a:blipFill>
        </p:spPr>
      </p:sp>
      <p:sp>
        <p:nvSpPr>
          <p:cNvPr name="Freeform 13" id="13"/>
          <p:cNvSpPr/>
          <p:nvPr/>
        </p:nvSpPr>
        <p:spPr>
          <a:xfrm flipH="false" flipV="false" rot="0">
            <a:off x="2668657" y="8274167"/>
            <a:ext cx="776274" cy="946750"/>
          </a:xfrm>
          <a:custGeom>
            <a:avLst/>
            <a:gdLst/>
            <a:ahLst/>
            <a:cxnLst/>
            <a:rect r="r" b="b" t="t" l="l"/>
            <a:pathLst>
              <a:path h="946750" w="776274">
                <a:moveTo>
                  <a:pt x="0" y="0"/>
                </a:moveTo>
                <a:lnTo>
                  <a:pt x="776274" y="0"/>
                </a:lnTo>
                <a:lnTo>
                  <a:pt x="776274" y="946750"/>
                </a:lnTo>
                <a:lnTo>
                  <a:pt x="0" y="946750"/>
                </a:lnTo>
                <a:lnTo>
                  <a:pt x="0" y="0"/>
                </a:lnTo>
                <a:close/>
              </a:path>
            </a:pathLst>
          </a:custGeom>
          <a:blipFill>
            <a:blip r:embed="rId13"/>
            <a:stretch>
              <a:fillRect l="0" t="0" r="0" b="0"/>
            </a:stretch>
          </a:blipFill>
        </p:spPr>
      </p:sp>
      <p:sp>
        <p:nvSpPr>
          <p:cNvPr name="Freeform 14" id="14"/>
          <p:cNvSpPr/>
          <p:nvPr/>
        </p:nvSpPr>
        <p:spPr>
          <a:xfrm flipH="false" flipV="false" rot="0">
            <a:off x="2668657" y="8274167"/>
            <a:ext cx="776274" cy="946750"/>
          </a:xfrm>
          <a:custGeom>
            <a:avLst/>
            <a:gdLst/>
            <a:ahLst/>
            <a:cxnLst/>
            <a:rect r="r" b="b" t="t" l="l"/>
            <a:pathLst>
              <a:path h="946750" w="776274">
                <a:moveTo>
                  <a:pt x="0" y="0"/>
                </a:moveTo>
                <a:lnTo>
                  <a:pt x="776274" y="0"/>
                </a:lnTo>
                <a:lnTo>
                  <a:pt x="776274" y="946750"/>
                </a:lnTo>
                <a:lnTo>
                  <a:pt x="0" y="946750"/>
                </a:lnTo>
                <a:lnTo>
                  <a:pt x="0" y="0"/>
                </a:lnTo>
                <a:close/>
              </a:path>
            </a:pathLst>
          </a:custGeom>
          <a:blipFill>
            <a:blip r:embed="rId14"/>
            <a:stretch>
              <a:fillRect l="0" t="0" r="0" b="0"/>
            </a:stretch>
          </a:blipFill>
        </p:spPr>
      </p:sp>
      <p:sp>
        <p:nvSpPr>
          <p:cNvPr name="Freeform 15" id="15"/>
          <p:cNvSpPr/>
          <p:nvPr/>
        </p:nvSpPr>
        <p:spPr>
          <a:xfrm flipH="false" flipV="false" rot="0">
            <a:off x="3572788" y="8274167"/>
            <a:ext cx="611887" cy="946750"/>
          </a:xfrm>
          <a:custGeom>
            <a:avLst/>
            <a:gdLst/>
            <a:ahLst/>
            <a:cxnLst/>
            <a:rect r="r" b="b" t="t" l="l"/>
            <a:pathLst>
              <a:path h="946750" w="611887">
                <a:moveTo>
                  <a:pt x="0" y="0"/>
                </a:moveTo>
                <a:lnTo>
                  <a:pt x="611887" y="0"/>
                </a:lnTo>
                <a:lnTo>
                  <a:pt x="611887" y="946750"/>
                </a:lnTo>
                <a:lnTo>
                  <a:pt x="0" y="946750"/>
                </a:lnTo>
                <a:lnTo>
                  <a:pt x="0" y="0"/>
                </a:lnTo>
                <a:close/>
              </a:path>
            </a:pathLst>
          </a:custGeom>
          <a:blipFill>
            <a:blip r:embed="rId15"/>
            <a:stretch>
              <a:fillRect l="0" t="0" r="0" b="0"/>
            </a:stretch>
          </a:blipFill>
        </p:spPr>
      </p:sp>
      <p:sp>
        <p:nvSpPr>
          <p:cNvPr name="Freeform 16" id="16"/>
          <p:cNvSpPr/>
          <p:nvPr/>
        </p:nvSpPr>
        <p:spPr>
          <a:xfrm flipH="false" flipV="false" rot="0">
            <a:off x="3572788" y="8274167"/>
            <a:ext cx="611887" cy="946750"/>
          </a:xfrm>
          <a:custGeom>
            <a:avLst/>
            <a:gdLst/>
            <a:ahLst/>
            <a:cxnLst/>
            <a:rect r="r" b="b" t="t" l="l"/>
            <a:pathLst>
              <a:path h="946750" w="611887">
                <a:moveTo>
                  <a:pt x="0" y="0"/>
                </a:moveTo>
                <a:lnTo>
                  <a:pt x="611887" y="0"/>
                </a:lnTo>
                <a:lnTo>
                  <a:pt x="611887" y="946750"/>
                </a:lnTo>
                <a:lnTo>
                  <a:pt x="0" y="946750"/>
                </a:lnTo>
                <a:lnTo>
                  <a:pt x="0" y="0"/>
                </a:lnTo>
                <a:close/>
              </a:path>
            </a:pathLst>
          </a:custGeom>
          <a:blipFill>
            <a:blip r:embed="rId16"/>
            <a:stretch>
              <a:fillRect l="0" t="0" r="0" b="0"/>
            </a:stretch>
          </a:blipFill>
        </p:spPr>
      </p:sp>
      <p:sp>
        <p:nvSpPr>
          <p:cNvPr name="TextBox 17" id="17"/>
          <p:cNvSpPr txBox="true"/>
          <p:nvPr/>
        </p:nvSpPr>
        <p:spPr>
          <a:xfrm rot="0">
            <a:off x="8637548" y="1762666"/>
            <a:ext cx="8640928" cy="4277973"/>
          </a:xfrm>
          <a:prstGeom prst="rect">
            <a:avLst/>
          </a:prstGeom>
        </p:spPr>
        <p:txBody>
          <a:bodyPr anchor="t" rtlCol="false" tIns="0" lIns="0" bIns="0" rIns="0">
            <a:spAutoFit/>
          </a:bodyPr>
          <a:lstStyle/>
          <a:p>
            <a:pPr algn="just">
              <a:lnSpc>
                <a:spcPts val="5764"/>
              </a:lnSpc>
            </a:pPr>
            <a:r>
              <a:rPr lang="en-US" sz="4117" spc="-28">
                <a:solidFill>
                  <a:srgbClr val="FFFFFF"/>
                </a:solidFill>
                <a:latin typeface="Montserrat"/>
                <a:ea typeface="Montserrat"/>
                <a:cs typeface="Montserrat"/>
                <a:sym typeface="Montserrat"/>
              </a:rPr>
              <a:t>Beneﬁts for Space Enthusiasts</a:t>
            </a:r>
          </a:p>
          <a:p>
            <a:pPr algn="just">
              <a:lnSpc>
                <a:spcPts val="3200"/>
              </a:lnSpc>
            </a:pPr>
            <a:r>
              <a:rPr lang="en-US" sz="2668" spc="-18">
                <a:solidFill>
                  <a:srgbClr val="FFFFFF"/>
                </a:solidFill>
                <a:latin typeface="Montserrat"/>
                <a:ea typeface="Montserrat"/>
                <a:cs typeface="Montserrat"/>
                <a:sym typeface="Montserrat"/>
              </a:rPr>
              <a:t>Space enthusiasts can reap numerous </a:t>
            </a:r>
            <a:r>
              <a:rPr lang="en-US" sz="2668" spc="-18">
                <a:solidFill>
                  <a:srgbClr val="000000"/>
                </a:solidFill>
                <a:latin typeface="Montserrat"/>
                <a:ea typeface="Montserrat"/>
                <a:cs typeface="Montserrat"/>
                <a:sym typeface="Montserrat"/>
              </a:rPr>
              <a:t>beneﬁts </a:t>
            </a:r>
            <a:r>
              <a:rPr lang="en-US" sz="2668" spc="-18">
                <a:solidFill>
                  <a:srgbClr val="FFFFFF"/>
                </a:solidFill>
                <a:latin typeface="Montserrat"/>
                <a:ea typeface="Montserrat"/>
                <a:cs typeface="Montserrat"/>
                <a:sym typeface="Montserrat"/>
              </a:rPr>
              <a:t>from using LaunchPad. The platform provides access to exclusive space-themed NFTs, opportunities to connect with like-minded individuals, and a chance to support artists who share their passion for space. It's more than just a marketplace; it's a community.</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4972" y="-2"/>
            <a:ext cx="18265270" cy="10274214"/>
            <a:chOff x="0" y="0"/>
            <a:chExt cx="18288000" cy="10287000"/>
          </a:xfrm>
        </p:grpSpPr>
        <p:sp>
          <p:nvSpPr>
            <p:cNvPr name="Freeform 3" id="3"/>
            <p:cNvSpPr/>
            <p:nvPr/>
          </p:nvSpPr>
          <p:spPr>
            <a:xfrm flipH="false" flipV="false" rot="0">
              <a:off x="0" y="0"/>
              <a:ext cx="18288000" cy="10287000"/>
            </a:xfrm>
            <a:custGeom>
              <a:avLst/>
              <a:gdLst/>
              <a:ahLst/>
              <a:cxnLst/>
              <a:rect r="r" b="b" t="t" l="l"/>
              <a:pathLst>
                <a:path h="10287000" w="18288000">
                  <a:moveTo>
                    <a:pt x="0" y="0"/>
                  </a:moveTo>
                  <a:lnTo>
                    <a:pt x="0" y="10287000"/>
                  </a:lnTo>
                  <a:lnTo>
                    <a:pt x="18288000" y="10287000"/>
                  </a:lnTo>
                  <a:lnTo>
                    <a:pt x="18288000" y="0"/>
                  </a:lnTo>
                  <a:close/>
                </a:path>
              </a:pathLst>
            </a:custGeom>
            <a:solidFill>
              <a:srgbClr val="2F3B42"/>
            </a:solidFill>
          </p:spPr>
        </p:sp>
      </p:grpSp>
      <p:sp>
        <p:nvSpPr>
          <p:cNvPr name="Freeform 4" id="4"/>
          <p:cNvSpPr/>
          <p:nvPr/>
        </p:nvSpPr>
        <p:spPr>
          <a:xfrm flipH="false" flipV="false" rot="0">
            <a:off x="4972" y="0"/>
            <a:ext cx="18265270" cy="10274034"/>
          </a:xfrm>
          <a:custGeom>
            <a:avLst/>
            <a:gdLst/>
            <a:ahLst/>
            <a:cxnLst/>
            <a:rect r="r" b="b" t="t" l="l"/>
            <a:pathLst>
              <a:path h="10274034" w="18265270">
                <a:moveTo>
                  <a:pt x="0" y="0"/>
                </a:moveTo>
                <a:lnTo>
                  <a:pt x="18265270" y="0"/>
                </a:lnTo>
                <a:lnTo>
                  <a:pt x="18265270" y="10274034"/>
                </a:lnTo>
                <a:lnTo>
                  <a:pt x="0" y="10274034"/>
                </a:lnTo>
                <a:lnTo>
                  <a:pt x="0" y="0"/>
                </a:lnTo>
                <a:close/>
              </a:path>
            </a:pathLst>
          </a:custGeom>
          <a:blipFill>
            <a:blip r:embed="rId2"/>
            <a:stretch>
              <a:fillRect l="0" t="-1" r="0" b="0"/>
            </a:stretch>
          </a:blipFill>
        </p:spPr>
      </p:sp>
      <p:sp>
        <p:nvSpPr>
          <p:cNvPr name="Freeform 5" id="5"/>
          <p:cNvSpPr/>
          <p:nvPr/>
        </p:nvSpPr>
        <p:spPr>
          <a:xfrm flipH="false" flipV="false" rot="0">
            <a:off x="1361787" y="1000138"/>
            <a:ext cx="16541190" cy="8270105"/>
          </a:xfrm>
          <a:custGeom>
            <a:avLst/>
            <a:gdLst/>
            <a:ahLst/>
            <a:cxnLst/>
            <a:rect r="r" b="b" t="t" l="l"/>
            <a:pathLst>
              <a:path h="8270105" w="16541190">
                <a:moveTo>
                  <a:pt x="0" y="0"/>
                </a:moveTo>
                <a:lnTo>
                  <a:pt x="16541190" y="0"/>
                </a:lnTo>
                <a:lnTo>
                  <a:pt x="16541190" y="8270105"/>
                </a:lnTo>
                <a:lnTo>
                  <a:pt x="0" y="8270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4897256" y="7117367"/>
            <a:ext cx="487074" cy="943706"/>
          </a:xfrm>
          <a:custGeom>
            <a:avLst/>
            <a:gdLst/>
            <a:ahLst/>
            <a:cxnLst/>
            <a:rect r="r" b="b" t="t" l="l"/>
            <a:pathLst>
              <a:path h="943706" w="487074">
                <a:moveTo>
                  <a:pt x="0" y="0"/>
                </a:moveTo>
                <a:lnTo>
                  <a:pt x="487073" y="0"/>
                </a:lnTo>
                <a:lnTo>
                  <a:pt x="487073" y="943705"/>
                </a:lnTo>
                <a:lnTo>
                  <a:pt x="0" y="943705"/>
                </a:lnTo>
                <a:lnTo>
                  <a:pt x="0" y="0"/>
                </a:lnTo>
                <a:close/>
              </a:path>
            </a:pathLst>
          </a:custGeom>
          <a:blipFill>
            <a:blip r:embed="rId5"/>
            <a:stretch>
              <a:fillRect l="0" t="0" r="0" b="0"/>
            </a:stretch>
          </a:blipFill>
        </p:spPr>
      </p:sp>
      <p:sp>
        <p:nvSpPr>
          <p:cNvPr name="Freeform 7" id="7"/>
          <p:cNvSpPr/>
          <p:nvPr/>
        </p:nvSpPr>
        <p:spPr>
          <a:xfrm flipH="false" flipV="false" rot="0">
            <a:off x="14897256" y="7117367"/>
            <a:ext cx="487074" cy="943706"/>
          </a:xfrm>
          <a:custGeom>
            <a:avLst/>
            <a:gdLst/>
            <a:ahLst/>
            <a:cxnLst/>
            <a:rect r="r" b="b" t="t" l="l"/>
            <a:pathLst>
              <a:path h="943706" w="487074">
                <a:moveTo>
                  <a:pt x="0" y="0"/>
                </a:moveTo>
                <a:lnTo>
                  <a:pt x="487073" y="0"/>
                </a:lnTo>
                <a:lnTo>
                  <a:pt x="487073" y="943705"/>
                </a:lnTo>
                <a:lnTo>
                  <a:pt x="0" y="943705"/>
                </a:lnTo>
                <a:lnTo>
                  <a:pt x="0" y="0"/>
                </a:lnTo>
                <a:close/>
              </a:path>
            </a:pathLst>
          </a:custGeom>
          <a:blipFill>
            <a:blip r:embed="rId6"/>
            <a:stretch>
              <a:fillRect l="0" t="0" r="0" b="0"/>
            </a:stretch>
          </a:blipFill>
        </p:spPr>
      </p:sp>
      <p:sp>
        <p:nvSpPr>
          <p:cNvPr name="Freeform 8" id="8"/>
          <p:cNvSpPr/>
          <p:nvPr/>
        </p:nvSpPr>
        <p:spPr>
          <a:xfrm flipH="false" flipV="false" rot="0">
            <a:off x="15914022" y="7117367"/>
            <a:ext cx="459676" cy="943706"/>
          </a:xfrm>
          <a:custGeom>
            <a:avLst/>
            <a:gdLst/>
            <a:ahLst/>
            <a:cxnLst/>
            <a:rect r="r" b="b" t="t" l="l"/>
            <a:pathLst>
              <a:path h="943706" w="459676">
                <a:moveTo>
                  <a:pt x="0" y="0"/>
                </a:moveTo>
                <a:lnTo>
                  <a:pt x="459676" y="0"/>
                </a:lnTo>
                <a:lnTo>
                  <a:pt x="459676" y="943705"/>
                </a:lnTo>
                <a:lnTo>
                  <a:pt x="0" y="943705"/>
                </a:lnTo>
                <a:lnTo>
                  <a:pt x="0" y="0"/>
                </a:lnTo>
                <a:close/>
              </a:path>
            </a:pathLst>
          </a:custGeom>
          <a:blipFill>
            <a:blip r:embed="rId7"/>
            <a:stretch>
              <a:fillRect l="0" t="0" r="0" b="0"/>
            </a:stretch>
          </a:blipFill>
        </p:spPr>
      </p:sp>
      <p:sp>
        <p:nvSpPr>
          <p:cNvPr name="Freeform 9" id="9"/>
          <p:cNvSpPr/>
          <p:nvPr/>
        </p:nvSpPr>
        <p:spPr>
          <a:xfrm flipH="false" flipV="false" rot="0">
            <a:off x="15914022" y="7117367"/>
            <a:ext cx="459676" cy="943706"/>
          </a:xfrm>
          <a:custGeom>
            <a:avLst/>
            <a:gdLst/>
            <a:ahLst/>
            <a:cxnLst/>
            <a:rect r="r" b="b" t="t" l="l"/>
            <a:pathLst>
              <a:path h="943706" w="459676">
                <a:moveTo>
                  <a:pt x="0" y="0"/>
                </a:moveTo>
                <a:lnTo>
                  <a:pt x="459676" y="0"/>
                </a:lnTo>
                <a:lnTo>
                  <a:pt x="459676" y="943705"/>
                </a:lnTo>
                <a:lnTo>
                  <a:pt x="0" y="943705"/>
                </a:lnTo>
                <a:lnTo>
                  <a:pt x="0" y="0"/>
                </a:lnTo>
                <a:close/>
              </a:path>
            </a:pathLst>
          </a:custGeom>
          <a:blipFill>
            <a:blip r:embed="rId8"/>
            <a:stretch>
              <a:fillRect l="0" t="0" r="0" b="0"/>
            </a:stretch>
          </a:blipFill>
        </p:spPr>
      </p:sp>
      <p:sp>
        <p:nvSpPr>
          <p:cNvPr name="Freeform 10" id="10"/>
          <p:cNvSpPr/>
          <p:nvPr/>
        </p:nvSpPr>
        <p:spPr>
          <a:xfrm flipH="false" flipV="false" rot="0">
            <a:off x="16659854" y="7117367"/>
            <a:ext cx="648417" cy="943706"/>
          </a:xfrm>
          <a:custGeom>
            <a:avLst/>
            <a:gdLst/>
            <a:ahLst/>
            <a:cxnLst/>
            <a:rect r="r" b="b" t="t" l="l"/>
            <a:pathLst>
              <a:path h="943706" w="648417">
                <a:moveTo>
                  <a:pt x="0" y="0"/>
                </a:moveTo>
                <a:lnTo>
                  <a:pt x="648417" y="0"/>
                </a:lnTo>
                <a:lnTo>
                  <a:pt x="648417" y="943705"/>
                </a:lnTo>
                <a:lnTo>
                  <a:pt x="0" y="943705"/>
                </a:lnTo>
                <a:lnTo>
                  <a:pt x="0" y="0"/>
                </a:lnTo>
                <a:close/>
              </a:path>
            </a:pathLst>
          </a:custGeom>
          <a:blipFill>
            <a:blip r:embed="rId9"/>
            <a:stretch>
              <a:fillRect l="0" t="0" r="0" b="0"/>
            </a:stretch>
          </a:blipFill>
        </p:spPr>
      </p:sp>
      <p:sp>
        <p:nvSpPr>
          <p:cNvPr name="Freeform 11" id="11"/>
          <p:cNvSpPr/>
          <p:nvPr/>
        </p:nvSpPr>
        <p:spPr>
          <a:xfrm flipH="false" flipV="false" rot="0">
            <a:off x="16659854" y="7117367"/>
            <a:ext cx="648417" cy="943706"/>
          </a:xfrm>
          <a:custGeom>
            <a:avLst/>
            <a:gdLst/>
            <a:ahLst/>
            <a:cxnLst/>
            <a:rect r="r" b="b" t="t" l="l"/>
            <a:pathLst>
              <a:path h="943706" w="648417">
                <a:moveTo>
                  <a:pt x="0" y="0"/>
                </a:moveTo>
                <a:lnTo>
                  <a:pt x="648417" y="0"/>
                </a:lnTo>
                <a:lnTo>
                  <a:pt x="648417" y="943705"/>
                </a:lnTo>
                <a:lnTo>
                  <a:pt x="0" y="943705"/>
                </a:lnTo>
                <a:lnTo>
                  <a:pt x="0" y="0"/>
                </a:lnTo>
                <a:close/>
              </a:path>
            </a:pathLst>
          </a:custGeom>
          <a:blipFill>
            <a:blip r:embed="rId10"/>
            <a:stretch>
              <a:fillRect l="0" t="0" r="0" b="0"/>
            </a:stretch>
          </a:blipFill>
        </p:spPr>
      </p:sp>
      <p:sp>
        <p:nvSpPr>
          <p:cNvPr name="Freeform 12" id="12"/>
          <p:cNvSpPr/>
          <p:nvPr/>
        </p:nvSpPr>
        <p:spPr>
          <a:xfrm flipH="false" flipV="false" rot="0">
            <a:off x="14285626" y="6086245"/>
            <a:ext cx="3538896" cy="2308778"/>
          </a:xfrm>
          <a:custGeom>
            <a:avLst/>
            <a:gdLst/>
            <a:ahLst/>
            <a:cxnLst/>
            <a:rect r="r" b="b" t="t" l="l"/>
            <a:pathLst>
              <a:path h="2308778" w="3538896">
                <a:moveTo>
                  <a:pt x="0" y="0"/>
                </a:moveTo>
                <a:lnTo>
                  <a:pt x="3538896" y="0"/>
                </a:lnTo>
                <a:lnTo>
                  <a:pt x="3538896" y="2308777"/>
                </a:lnTo>
                <a:lnTo>
                  <a:pt x="0" y="2308777"/>
                </a:lnTo>
                <a:lnTo>
                  <a:pt x="0" y="0"/>
                </a:lnTo>
                <a:close/>
              </a:path>
            </a:pathLst>
          </a:custGeom>
          <a:blipFill>
            <a:blip r:embed="rId11"/>
            <a:stretch>
              <a:fillRect l="0" t="-46687" r="-25000" b="0"/>
            </a:stretch>
          </a:blipFill>
        </p:spPr>
      </p:sp>
      <p:sp>
        <p:nvSpPr>
          <p:cNvPr name="Freeform 13" id="13"/>
          <p:cNvSpPr/>
          <p:nvPr/>
        </p:nvSpPr>
        <p:spPr>
          <a:xfrm flipH="false" flipV="false" rot="0">
            <a:off x="4859510" y="4222664"/>
            <a:ext cx="2884200" cy="291569"/>
          </a:xfrm>
          <a:custGeom>
            <a:avLst/>
            <a:gdLst/>
            <a:ahLst/>
            <a:cxnLst/>
            <a:rect r="r" b="b" t="t" l="l"/>
            <a:pathLst>
              <a:path h="291569" w="2884200">
                <a:moveTo>
                  <a:pt x="0" y="0"/>
                </a:moveTo>
                <a:lnTo>
                  <a:pt x="2884200" y="0"/>
                </a:lnTo>
                <a:lnTo>
                  <a:pt x="2884200" y="291569"/>
                </a:lnTo>
                <a:lnTo>
                  <a:pt x="0" y="29156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4" id="14"/>
          <p:cNvSpPr txBox="true"/>
          <p:nvPr/>
        </p:nvSpPr>
        <p:spPr>
          <a:xfrm rot="0">
            <a:off x="1885201" y="2097313"/>
            <a:ext cx="11946866" cy="3608625"/>
          </a:xfrm>
          <a:prstGeom prst="rect">
            <a:avLst/>
          </a:prstGeom>
        </p:spPr>
        <p:txBody>
          <a:bodyPr anchor="t" rtlCol="false" tIns="0" lIns="0" bIns="0" rIns="0">
            <a:spAutoFit/>
          </a:bodyPr>
          <a:lstStyle/>
          <a:p>
            <a:pPr algn="l">
              <a:lnSpc>
                <a:spcPts val="7970"/>
              </a:lnSpc>
            </a:pPr>
            <a:r>
              <a:rPr lang="en-US" sz="5692" spc="-39">
                <a:solidFill>
                  <a:srgbClr val="FFFFFF"/>
                </a:solidFill>
                <a:latin typeface="Montserrat"/>
                <a:ea typeface="Montserrat"/>
                <a:cs typeface="Montserrat"/>
                <a:sym typeface="Montserrat"/>
              </a:rPr>
              <a:t>Conclusion: Join the Adventure</a:t>
            </a:r>
          </a:p>
          <a:p>
            <a:pPr algn="l">
              <a:lnSpc>
                <a:spcPts val="3025"/>
              </a:lnSpc>
            </a:pPr>
            <a:r>
              <a:rPr lang="en-US" sz="2519" spc="-17">
                <a:solidFill>
                  <a:srgbClr val="FFFFFF"/>
                </a:solidFill>
                <a:latin typeface="Montserrat"/>
                <a:ea typeface="Montserrat"/>
                <a:cs typeface="Montserrat"/>
                <a:sym typeface="Montserrat"/>
              </a:rPr>
              <a:t>In conclusion, LaunchPad is the ultimate NFT marketplace for anyone passionate about </a:t>
            </a:r>
            <a:r>
              <a:rPr lang="en-US" sz="2519" spc="-17">
                <a:solidFill>
                  <a:srgbClr val="000000"/>
                </a:solidFill>
                <a:latin typeface="Montserrat"/>
                <a:ea typeface="Montserrat"/>
                <a:cs typeface="Montserrat"/>
                <a:sym typeface="Montserrat"/>
              </a:rPr>
              <a:t>space exploration</a:t>
            </a:r>
            <a:r>
              <a:rPr lang="en-US" sz="2519" spc="-17">
                <a:solidFill>
                  <a:srgbClr val="FFFFFF"/>
                </a:solidFill>
                <a:latin typeface="Montserrat"/>
                <a:ea typeface="Montserrat"/>
                <a:cs typeface="Montserrat"/>
                <a:sym typeface="Montserrat"/>
              </a:rPr>
              <a:t>. With its unique offerings, community engagement, and commitment to supporting artists, it's the perfect place to dive into the world of space-themed NFTs. Join the adventure today!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4972" y="-2"/>
            <a:ext cx="18265270" cy="10274214"/>
            <a:chOff x="0" y="0"/>
            <a:chExt cx="18288000" cy="10287000"/>
          </a:xfrm>
        </p:grpSpPr>
        <p:sp>
          <p:nvSpPr>
            <p:cNvPr name="Freeform 3" id="3"/>
            <p:cNvSpPr/>
            <p:nvPr/>
          </p:nvSpPr>
          <p:spPr>
            <a:xfrm flipH="false" flipV="false" rot="0">
              <a:off x="0" y="0"/>
              <a:ext cx="18288000" cy="10287000"/>
            </a:xfrm>
            <a:custGeom>
              <a:avLst/>
              <a:gdLst/>
              <a:ahLst/>
              <a:cxnLst/>
              <a:rect r="r" b="b" t="t" l="l"/>
              <a:pathLst>
                <a:path h="10287000" w="18288000">
                  <a:moveTo>
                    <a:pt x="0" y="0"/>
                  </a:moveTo>
                  <a:lnTo>
                    <a:pt x="0" y="10287000"/>
                  </a:lnTo>
                  <a:lnTo>
                    <a:pt x="18288000" y="10287000"/>
                  </a:lnTo>
                  <a:lnTo>
                    <a:pt x="18288000" y="0"/>
                  </a:lnTo>
                  <a:close/>
                </a:path>
              </a:pathLst>
            </a:custGeom>
            <a:solidFill>
              <a:srgbClr val="2F3B42"/>
            </a:solidFill>
          </p:spPr>
        </p:sp>
      </p:grpSp>
      <p:sp>
        <p:nvSpPr>
          <p:cNvPr name="Freeform 4" id="4"/>
          <p:cNvSpPr/>
          <p:nvPr/>
        </p:nvSpPr>
        <p:spPr>
          <a:xfrm flipH="false" flipV="false" rot="0">
            <a:off x="4972" y="0"/>
            <a:ext cx="18265270" cy="10274034"/>
          </a:xfrm>
          <a:custGeom>
            <a:avLst/>
            <a:gdLst/>
            <a:ahLst/>
            <a:cxnLst/>
            <a:rect r="r" b="b" t="t" l="l"/>
            <a:pathLst>
              <a:path h="10274034" w="18265270">
                <a:moveTo>
                  <a:pt x="0" y="0"/>
                </a:moveTo>
                <a:lnTo>
                  <a:pt x="18265270" y="0"/>
                </a:lnTo>
                <a:lnTo>
                  <a:pt x="18265270" y="10274034"/>
                </a:lnTo>
                <a:lnTo>
                  <a:pt x="0" y="10274034"/>
                </a:lnTo>
                <a:lnTo>
                  <a:pt x="0" y="0"/>
                </a:lnTo>
                <a:close/>
              </a:path>
            </a:pathLst>
          </a:custGeom>
          <a:blipFill>
            <a:blip r:embed="rId2"/>
            <a:stretch>
              <a:fillRect l="0" t="-1" r="0" b="0"/>
            </a:stretch>
          </a:blipFill>
        </p:spPr>
      </p:sp>
      <p:sp>
        <p:nvSpPr>
          <p:cNvPr name="Freeform 5" id="5"/>
          <p:cNvSpPr/>
          <p:nvPr/>
        </p:nvSpPr>
        <p:spPr>
          <a:xfrm flipH="false" flipV="false" rot="0">
            <a:off x="1361777" y="239323"/>
            <a:ext cx="15547674" cy="9792934"/>
          </a:xfrm>
          <a:custGeom>
            <a:avLst/>
            <a:gdLst/>
            <a:ahLst/>
            <a:cxnLst/>
            <a:rect r="r" b="b" t="t" l="l"/>
            <a:pathLst>
              <a:path h="9792934" w="15547674">
                <a:moveTo>
                  <a:pt x="0" y="0"/>
                </a:moveTo>
                <a:lnTo>
                  <a:pt x="15547674" y="0"/>
                </a:lnTo>
                <a:lnTo>
                  <a:pt x="15547674" y="9792934"/>
                </a:lnTo>
                <a:lnTo>
                  <a:pt x="0" y="97929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4632409" y="1570813"/>
            <a:ext cx="983280" cy="1372939"/>
          </a:xfrm>
          <a:custGeom>
            <a:avLst/>
            <a:gdLst/>
            <a:ahLst/>
            <a:cxnLst/>
            <a:rect r="r" b="b" t="t" l="l"/>
            <a:pathLst>
              <a:path h="1372939" w="983280">
                <a:moveTo>
                  <a:pt x="0" y="0"/>
                </a:moveTo>
                <a:lnTo>
                  <a:pt x="983281" y="0"/>
                </a:lnTo>
                <a:lnTo>
                  <a:pt x="983281" y="1372940"/>
                </a:lnTo>
                <a:lnTo>
                  <a:pt x="0" y="1372940"/>
                </a:lnTo>
                <a:lnTo>
                  <a:pt x="0" y="0"/>
                </a:lnTo>
                <a:close/>
              </a:path>
            </a:pathLst>
          </a:custGeom>
          <a:blipFill>
            <a:blip r:embed="rId5"/>
            <a:stretch>
              <a:fillRect l="0" t="0" r="0" b="0"/>
            </a:stretch>
          </a:blipFill>
        </p:spPr>
      </p:sp>
      <p:sp>
        <p:nvSpPr>
          <p:cNvPr name="Freeform 7" id="7"/>
          <p:cNvSpPr/>
          <p:nvPr/>
        </p:nvSpPr>
        <p:spPr>
          <a:xfrm flipH="false" flipV="false" rot="0">
            <a:off x="14632409" y="1570813"/>
            <a:ext cx="983280" cy="1372939"/>
          </a:xfrm>
          <a:custGeom>
            <a:avLst/>
            <a:gdLst/>
            <a:ahLst/>
            <a:cxnLst/>
            <a:rect r="r" b="b" t="t" l="l"/>
            <a:pathLst>
              <a:path h="1372939" w="983280">
                <a:moveTo>
                  <a:pt x="0" y="0"/>
                </a:moveTo>
                <a:lnTo>
                  <a:pt x="983281" y="0"/>
                </a:lnTo>
                <a:lnTo>
                  <a:pt x="983281" y="1372940"/>
                </a:lnTo>
                <a:lnTo>
                  <a:pt x="0" y="1372940"/>
                </a:lnTo>
                <a:lnTo>
                  <a:pt x="0" y="0"/>
                </a:lnTo>
                <a:close/>
              </a:path>
            </a:pathLst>
          </a:custGeom>
          <a:blipFill>
            <a:blip r:embed="rId6"/>
            <a:stretch>
              <a:fillRect l="0" t="0" r="0" b="0"/>
            </a:stretch>
          </a:blipFill>
        </p:spPr>
      </p:sp>
      <p:grpSp>
        <p:nvGrpSpPr>
          <p:cNvPr name="Group 8" id="8"/>
          <p:cNvGrpSpPr>
            <a:grpSpLocks noChangeAspect="true"/>
          </p:cNvGrpSpPr>
          <p:nvPr/>
        </p:nvGrpSpPr>
        <p:grpSpPr>
          <a:xfrm rot="0">
            <a:off x="769964" y="2848231"/>
            <a:ext cx="3681337" cy="2438537"/>
            <a:chOff x="0" y="0"/>
            <a:chExt cx="3685921" cy="2441575"/>
          </a:xfrm>
        </p:grpSpPr>
        <p:sp>
          <p:nvSpPr>
            <p:cNvPr name="Freeform 9" id="9"/>
            <p:cNvSpPr/>
            <p:nvPr/>
          </p:nvSpPr>
          <p:spPr>
            <a:xfrm flipH="false" flipV="false" rot="0">
              <a:off x="72898" y="73533"/>
              <a:ext cx="3540125" cy="2298192"/>
            </a:xfrm>
            <a:custGeom>
              <a:avLst/>
              <a:gdLst/>
              <a:ahLst/>
              <a:cxnLst/>
              <a:rect r="r" b="b" t="t" l="l"/>
              <a:pathLst>
                <a:path h="2298192" w="3540125">
                  <a:moveTo>
                    <a:pt x="1770380" y="2298192"/>
                  </a:moveTo>
                  <a:lnTo>
                    <a:pt x="0" y="2298192"/>
                  </a:lnTo>
                  <a:lnTo>
                    <a:pt x="0" y="0"/>
                  </a:lnTo>
                  <a:lnTo>
                    <a:pt x="3540125" y="0"/>
                  </a:lnTo>
                  <a:lnTo>
                    <a:pt x="3540125" y="2298192"/>
                  </a:lnTo>
                  <a:lnTo>
                    <a:pt x="1770380" y="2298192"/>
                  </a:lnTo>
                </a:path>
              </a:pathLst>
            </a:custGeom>
            <a:solidFill>
              <a:srgbClr val="2F3B42"/>
            </a:solidFill>
          </p:spPr>
        </p:sp>
        <p:sp>
          <p:nvSpPr>
            <p:cNvPr name="Freeform 10" id="10"/>
            <p:cNvSpPr/>
            <p:nvPr/>
          </p:nvSpPr>
          <p:spPr>
            <a:xfrm flipH="false" flipV="false" rot="0">
              <a:off x="63500" y="64135"/>
              <a:ext cx="3558921" cy="2313940"/>
            </a:xfrm>
            <a:custGeom>
              <a:avLst/>
              <a:gdLst/>
              <a:ahLst/>
              <a:cxnLst/>
              <a:rect r="r" b="b" t="t" l="l"/>
              <a:pathLst>
                <a:path h="2313940" w="3558921">
                  <a:moveTo>
                    <a:pt x="3540252" y="18796"/>
                  </a:moveTo>
                  <a:lnTo>
                    <a:pt x="3540252" y="2298192"/>
                  </a:lnTo>
                  <a:lnTo>
                    <a:pt x="18669" y="2298192"/>
                  </a:lnTo>
                  <a:lnTo>
                    <a:pt x="18669" y="18796"/>
                  </a:lnTo>
                  <a:close/>
                  <a:moveTo>
                    <a:pt x="9398" y="127"/>
                  </a:moveTo>
                  <a:cubicBezTo>
                    <a:pt x="4318" y="127"/>
                    <a:pt x="254" y="4191"/>
                    <a:pt x="0" y="9144"/>
                  </a:cubicBezTo>
                  <a:lnTo>
                    <a:pt x="0" y="9144"/>
                  </a:lnTo>
                  <a:lnTo>
                    <a:pt x="0" y="2307844"/>
                  </a:lnTo>
                  <a:cubicBezTo>
                    <a:pt x="127" y="2310130"/>
                    <a:pt x="1016" y="2312289"/>
                    <a:pt x="2540" y="2313940"/>
                  </a:cubicBezTo>
                  <a:lnTo>
                    <a:pt x="3556381" y="2313940"/>
                  </a:lnTo>
                  <a:cubicBezTo>
                    <a:pt x="3557905" y="2312289"/>
                    <a:pt x="3558921" y="2310003"/>
                    <a:pt x="3558921" y="2307590"/>
                  </a:cubicBezTo>
                  <a:lnTo>
                    <a:pt x="3558921" y="9398"/>
                  </a:lnTo>
                  <a:cubicBezTo>
                    <a:pt x="3558921" y="4191"/>
                    <a:pt x="3554730" y="0"/>
                    <a:pt x="3549523" y="0"/>
                  </a:cubicBezTo>
                  <a:close/>
                </a:path>
              </a:pathLst>
            </a:custGeom>
            <a:solidFill>
              <a:srgbClr val="FFFFFF"/>
            </a:solidFill>
          </p:spPr>
        </p:sp>
        <p:sp>
          <p:nvSpPr>
            <p:cNvPr name="Freeform 11" id="11"/>
            <p:cNvSpPr/>
            <p:nvPr/>
          </p:nvSpPr>
          <p:spPr>
            <a:xfrm flipH="false" flipV="false" rot="0">
              <a:off x="63500" y="63500"/>
              <a:ext cx="3558921" cy="772541"/>
            </a:xfrm>
            <a:custGeom>
              <a:avLst/>
              <a:gdLst/>
              <a:ahLst/>
              <a:cxnLst/>
              <a:rect r="r" b="b" t="t" l="l"/>
              <a:pathLst>
                <a:path h="772541" w="3558921">
                  <a:moveTo>
                    <a:pt x="3540252" y="18669"/>
                  </a:moveTo>
                  <a:lnTo>
                    <a:pt x="3540252" y="753745"/>
                  </a:lnTo>
                  <a:lnTo>
                    <a:pt x="18669" y="753745"/>
                  </a:lnTo>
                  <a:lnTo>
                    <a:pt x="18669" y="18669"/>
                  </a:lnTo>
                  <a:close/>
                  <a:moveTo>
                    <a:pt x="9398" y="0"/>
                  </a:moveTo>
                  <a:cubicBezTo>
                    <a:pt x="4318" y="0"/>
                    <a:pt x="254" y="4064"/>
                    <a:pt x="0" y="9017"/>
                  </a:cubicBezTo>
                  <a:lnTo>
                    <a:pt x="0" y="9017"/>
                  </a:lnTo>
                  <a:lnTo>
                    <a:pt x="0" y="763524"/>
                  </a:lnTo>
                  <a:cubicBezTo>
                    <a:pt x="127" y="768477"/>
                    <a:pt x="4318" y="772541"/>
                    <a:pt x="9398" y="772541"/>
                  </a:cubicBezTo>
                  <a:lnTo>
                    <a:pt x="3549523" y="772541"/>
                  </a:lnTo>
                  <a:cubicBezTo>
                    <a:pt x="3554730" y="772541"/>
                    <a:pt x="3558921" y="768350"/>
                    <a:pt x="3558921" y="763143"/>
                  </a:cubicBezTo>
                  <a:lnTo>
                    <a:pt x="3558921" y="9398"/>
                  </a:lnTo>
                  <a:cubicBezTo>
                    <a:pt x="3558921" y="4191"/>
                    <a:pt x="3554730" y="0"/>
                    <a:pt x="3549523" y="0"/>
                  </a:cubicBezTo>
                  <a:close/>
                </a:path>
              </a:pathLst>
            </a:custGeom>
            <a:solidFill>
              <a:srgbClr val="FFFFFF"/>
            </a:solidFill>
          </p:spPr>
        </p:sp>
        <p:sp>
          <p:nvSpPr>
            <p:cNvPr name="Freeform 12" id="12"/>
            <p:cNvSpPr/>
            <p:nvPr/>
          </p:nvSpPr>
          <p:spPr>
            <a:xfrm flipH="false" flipV="false" rot="0">
              <a:off x="3075051" y="294513"/>
              <a:ext cx="241427" cy="241427"/>
            </a:xfrm>
            <a:custGeom>
              <a:avLst/>
              <a:gdLst/>
              <a:ahLst/>
              <a:cxnLst/>
              <a:rect r="r" b="b" t="t" l="l"/>
              <a:pathLst>
                <a:path h="241427" w="241427">
                  <a:moveTo>
                    <a:pt x="13208" y="0"/>
                  </a:moveTo>
                  <a:lnTo>
                    <a:pt x="241427" y="228219"/>
                  </a:lnTo>
                  <a:lnTo>
                    <a:pt x="228219" y="241427"/>
                  </a:lnTo>
                  <a:lnTo>
                    <a:pt x="0" y="13208"/>
                  </a:lnTo>
                  <a:close/>
                </a:path>
              </a:pathLst>
            </a:custGeom>
            <a:solidFill>
              <a:srgbClr val="FFFFFF"/>
            </a:solidFill>
          </p:spPr>
        </p:sp>
        <p:sp>
          <p:nvSpPr>
            <p:cNvPr name="Freeform 13" id="13"/>
            <p:cNvSpPr/>
            <p:nvPr/>
          </p:nvSpPr>
          <p:spPr>
            <a:xfrm flipH="false" flipV="false" rot="0">
              <a:off x="3074416" y="294513"/>
              <a:ext cx="241427" cy="241427"/>
            </a:xfrm>
            <a:custGeom>
              <a:avLst/>
              <a:gdLst/>
              <a:ahLst/>
              <a:cxnLst/>
              <a:rect r="r" b="b" t="t" l="l"/>
              <a:pathLst>
                <a:path h="241427" w="241427">
                  <a:moveTo>
                    <a:pt x="241427" y="13208"/>
                  </a:moveTo>
                  <a:lnTo>
                    <a:pt x="13208" y="241427"/>
                  </a:lnTo>
                  <a:lnTo>
                    <a:pt x="0" y="228219"/>
                  </a:lnTo>
                  <a:lnTo>
                    <a:pt x="228219" y="0"/>
                  </a:lnTo>
                  <a:close/>
                </a:path>
              </a:pathLst>
            </a:custGeom>
            <a:solidFill>
              <a:srgbClr val="FFFFFF"/>
            </a:solidFill>
          </p:spPr>
        </p:sp>
        <p:sp>
          <p:nvSpPr>
            <p:cNvPr name="Freeform 14" id="14"/>
            <p:cNvSpPr/>
            <p:nvPr/>
          </p:nvSpPr>
          <p:spPr>
            <a:xfrm flipH="false" flipV="false" rot="0">
              <a:off x="1994408" y="405511"/>
              <a:ext cx="324104" cy="20066"/>
            </a:xfrm>
            <a:custGeom>
              <a:avLst/>
              <a:gdLst/>
              <a:ahLst/>
              <a:cxnLst/>
              <a:rect r="r" b="b" t="t" l="l"/>
              <a:pathLst>
                <a:path h="20066" w="324104">
                  <a:moveTo>
                    <a:pt x="127" y="0"/>
                  </a:moveTo>
                  <a:lnTo>
                    <a:pt x="324104" y="1397"/>
                  </a:lnTo>
                  <a:lnTo>
                    <a:pt x="323977" y="20066"/>
                  </a:lnTo>
                  <a:lnTo>
                    <a:pt x="0" y="18669"/>
                  </a:lnTo>
                  <a:close/>
                </a:path>
              </a:pathLst>
            </a:custGeom>
            <a:solidFill>
              <a:srgbClr val="FFFFFF"/>
            </a:solidFill>
          </p:spPr>
        </p:sp>
        <p:sp>
          <p:nvSpPr>
            <p:cNvPr name="Freeform 15" id="15"/>
            <p:cNvSpPr/>
            <p:nvPr/>
          </p:nvSpPr>
          <p:spPr>
            <a:xfrm flipH="false" flipV="false" rot="0">
              <a:off x="2576957" y="291719"/>
              <a:ext cx="246380" cy="246253"/>
            </a:xfrm>
            <a:custGeom>
              <a:avLst/>
              <a:gdLst/>
              <a:ahLst/>
              <a:cxnLst/>
              <a:rect r="r" b="b" t="t" l="l"/>
              <a:pathLst>
                <a:path h="246253" w="246380">
                  <a:moveTo>
                    <a:pt x="123190" y="246253"/>
                  </a:moveTo>
                  <a:lnTo>
                    <a:pt x="9398" y="246253"/>
                  </a:lnTo>
                  <a:cubicBezTo>
                    <a:pt x="4191" y="246253"/>
                    <a:pt x="0" y="242062"/>
                    <a:pt x="0" y="236855"/>
                  </a:cubicBezTo>
                  <a:lnTo>
                    <a:pt x="0" y="9398"/>
                  </a:lnTo>
                  <a:cubicBezTo>
                    <a:pt x="0" y="4191"/>
                    <a:pt x="4191" y="0"/>
                    <a:pt x="9398" y="0"/>
                  </a:cubicBezTo>
                  <a:lnTo>
                    <a:pt x="236982" y="0"/>
                  </a:lnTo>
                  <a:cubicBezTo>
                    <a:pt x="242189" y="0"/>
                    <a:pt x="246380" y="4191"/>
                    <a:pt x="246380" y="9398"/>
                  </a:cubicBezTo>
                  <a:lnTo>
                    <a:pt x="246380" y="236855"/>
                  </a:lnTo>
                  <a:cubicBezTo>
                    <a:pt x="246380" y="242062"/>
                    <a:pt x="242189" y="246253"/>
                    <a:pt x="236982" y="246253"/>
                  </a:cubicBezTo>
                  <a:lnTo>
                    <a:pt x="123190" y="246253"/>
                  </a:lnTo>
                  <a:lnTo>
                    <a:pt x="123190" y="236855"/>
                  </a:lnTo>
                  <a:lnTo>
                    <a:pt x="123190" y="246253"/>
                  </a:lnTo>
                  <a:moveTo>
                    <a:pt x="123190" y="227584"/>
                  </a:moveTo>
                  <a:lnTo>
                    <a:pt x="236982" y="227584"/>
                  </a:lnTo>
                  <a:lnTo>
                    <a:pt x="236982" y="236982"/>
                  </a:lnTo>
                  <a:lnTo>
                    <a:pt x="227584" y="236982"/>
                  </a:lnTo>
                  <a:lnTo>
                    <a:pt x="227584" y="9398"/>
                  </a:lnTo>
                  <a:lnTo>
                    <a:pt x="236982" y="9398"/>
                  </a:lnTo>
                  <a:lnTo>
                    <a:pt x="236982" y="18796"/>
                  </a:lnTo>
                  <a:lnTo>
                    <a:pt x="9398" y="18796"/>
                  </a:lnTo>
                  <a:lnTo>
                    <a:pt x="9398" y="9398"/>
                  </a:lnTo>
                  <a:lnTo>
                    <a:pt x="18796" y="9398"/>
                  </a:lnTo>
                  <a:lnTo>
                    <a:pt x="18796" y="236855"/>
                  </a:lnTo>
                  <a:lnTo>
                    <a:pt x="9398" y="236855"/>
                  </a:lnTo>
                  <a:lnTo>
                    <a:pt x="9398" y="227457"/>
                  </a:lnTo>
                  <a:lnTo>
                    <a:pt x="123190" y="227457"/>
                  </a:lnTo>
                  <a:close/>
                </a:path>
              </a:pathLst>
            </a:custGeom>
            <a:solidFill>
              <a:srgbClr val="FFFFFF"/>
            </a:solidFill>
          </p:spPr>
        </p:sp>
      </p:grpSp>
      <p:sp>
        <p:nvSpPr>
          <p:cNvPr name="Freeform 16" id="16"/>
          <p:cNvSpPr/>
          <p:nvPr/>
        </p:nvSpPr>
        <p:spPr>
          <a:xfrm flipH="false" flipV="false" rot="0">
            <a:off x="1237878" y="3975740"/>
            <a:ext cx="849335" cy="946750"/>
          </a:xfrm>
          <a:custGeom>
            <a:avLst/>
            <a:gdLst/>
            <a:ahLst/>
            <a:cxnLst/>
            <a:rect r="r" b="b" t="t" l="l"/>
            <a:pathLst>
              <a:path h="946750" w="849335">
                <a:moveTo>
                  <a:pt x="0" y="0"/>
                </a:moveTo>
                <a:lnTo>
                  <a:pt x="849335" y="0"/>
                </a:lnTo>
                <a:lnTo>
                  <a:pt x="849335" y="946750"/>
                </a:lnTo>
                <a:lnTo>
                  <a:pt x="0" y="946750"/>
                </a:lnTo>
                <a:lnTo>
                  <a:pt x="0" y="0"/>
                </a:lnTo>
                <a:close/>
              </a:path>
            </a:pathLst>
          </a:custGeom>
          <a:blipFill>
            <a:blip r:embed="rId7"/>
            <a:stretch>
              <a:fillRect l="0" t="0" r="0" b="0"/>
            </a:stretch>
          </a:blipFill>
        </p:spPr>
      </p:sp>
      <p:sp>
        <p:nvSpPr>
          <p:cNvPr name="Freeform 17" id="17"/>
          <p:cNvSpPr/>
          <p:nvPr/>
        </p:nvSpPr>
        <p:spPr>
          <a:xfrm flipH="false" flipV="false" rot="0">
            <a:off x="1237878" y="3975740"/>
            <a:ext cx="849335" cy="946750"/>
          </a:xfrm>
          <a:custGeom>
            <a:avLst/>
            <a:gdLst/>
            <a:ahLst/>
            <a:cxnLst/>
            <a:rect r="r" b="b" t="t" l="l"/>
            <a:pathLst>
              <a:path h="946750" w="849335">
                <a:moveTo>
                  <a:pt x="0" y="0"/>
                </a:moveTo>
                <a:lnTo>
                  <a:pt x="849335" y="0"/>
                </a:lnTo>
                <a:lnTo>
                  <a:pt x="849335" y="946750"/>
                </a:lnTo>
                <a:lnTo>
                  <a:pt x="0" y="946750"/>
                </a:lnTo>
                <a:lnTo>
                  <a:pt x="0" y="0"/>
                </a:lnTo>
                <a:close/>
              </a:path>
            </a:pathLst>
          </a:custGeom>
          <a:blipFill>
            <a:blip r:embed="rId8"/>
            <a:stretch>
              <a:fillRect l="0" t="0" r="0" b="0"/>
            </a:stretch>
          </a:blipFill>
        </p:spPr>
      </p:sp>
      <p:sp>
        <p:nvSpPr>
          <p:cNvPr name="Freeform 18" id="18"/>
          <p:cNvSpPr/>
          <p:nvPr/>
        </p:nvSpPr>
        <p:spPr>
          <a:xfrm flipH="false" flipV="false" rot="0">
            <a:off x="2339883" y="3975740"/>
            <a:ext cx="459676" cy="946750"/>
          </a:xfrm>
          <a:custGeom>
            <a:avLst/>
            <a:gdLst/>
            <a:ahLst/>
            <a:cxnLst/>
            <a:rect r="r" b="b" t="t" l="l"/>
            <a:pathLst>
              <a:path h="946750" w="459676">
                <a:moveTo>
                  <a:pt x="0" y="0"/>
                </a:moveTo>
                <a:lnTo>
                  <a:pt x="459676" y="0"/>
                </a:lnTo>
                <a:lnTo>
                  <a:pt x="459676" y="946750"/>
                </a:lnTo>
                <a:lnTo>
                  <a:pt x="0" y="946750"/>
                </a:lnTo>
                <a:lnTo>
                  <a:pt x="0" y="0"/>
                </a:lnTo>
                <a:close/>
              </a:path>
            </a:pathLst>
          </a:custGeom>
          <a:blipFill>
            <a:blip r:embed="rId9"/>
            <a:stretch>
              <a:fillRect l="0" t="0" r="0" b="0"/>
            </a:stretch>
          </a:blipFill>
        </p:spPr>
      </p:sp>
      <p:sp>
        <p:nvSpPr>
          <p:cNvPr name="Freeform 19" id="19"/>
          <p:cNvSpPr/>
          <p:nvPr/>
        </p:nvSpPr>
        <p:spPr>
          <a:xfrm flipH="false" flipV="false" rot="0">
            <a:off x="2339883" y="3975740"/>
            <a:ext cx="459676" cy="946750"/>
          </a:xfrm>
          <a:custGeom>
            <a:avLst/>
            <a:gdLst/>
            <a:ahLst/>
            <a:cxnLst/>
            <a:rect r="r" b="b" t="t" l="l"/>
            <a:pathLst>
              <a:path h="946750" w="459676">
                <a:moveTo>
                  <a:pt x="0" y="0"/>
                </a:moveTo>
                <a:lnTo>
                  <a:pt x="459676" y="0"/>
                </a:lnTo>
                <a:lnTo>
                  <a:pt x="459676" y="946750"/>
                </a:lnTo>
                <a:lnTo>
                  <a:pt x="0" y="946750"/>
                </a:lnTo>
                <a:lnTo>
                  <a:pt x="0" y="0"/>
                </a:lnTo>
                <a:close/>
              </a:path>
            </a:pathLst>
          </a:custGeom>
          <a:blipFill>
            <a:blip r:embed="rId10"/>
            <a:stretch>
              <a:fillRect l="0" t="0" r="0" b="0"/>
            </a:stretch>
          </a:blipFill>
        </p:spPr>
      </p:sp>
      <p:sp>
        <p:nvSpPr>
          <p:cNvPr name="Freeform 20" id="20"/>
          <p:cNvSpPr/>
          <p:nvPr/>
        </p:nvSpPr>
        <p:spPr>
          <a:xfrm flipH="false" flipV="false" rot="0">
            <a:off x="3244013" y="3975740"/>
            <a:ext cx="633196" cy="946750"/>
          </a:xfrm>
          <a:custGeom>
            <a:avLst/>
            <a:gdLst/>
            <a:ahLst/>
            <a:cxnLst/>
            <a:rect r="r" b="b" t="t" l="l"/>
            <a:pathLst>
              <a:path h="946750" w="633196">
                <a:moveTo>
                  <a:pt x="0" y="0"/>
                </a:moveTo>
                <a:lnTo>
                  <a:pt x="633196" y="0"/>
                </a:lnTo>
                <a:lnTo>
                  <a:pt x="633196" y="946750"/>
                </a:lnTo>
                <a:lnTo>
                  <a:pt x="0" y="946750"/>
                </a:lnTo>
                <a:lnTo>
                  <a:pt x="0" y="0"/>
                </a:lnTo>
                <a:close/>
              </a:path>
            </a:pathLst>
          </a:custGeom>
          <a:blipFill>
            <a:blip r:embed="rId11"/>
            <a:stretch>
              <a:fillRect l="0" t="0" r="0" b="0"/>
            </a:stretch>
          </a:blipFill>
        </p:spPr>
      </p:sp>
      <p:sp>
        <p:nvSpPr>
          <p:cNvPr name="Freeform 21" id="21"/>
          <p:cNvSpPr/>
          <p:nvPr/>
        </p:nvSpPr>
        <p:spPr>
          <a:xfrm flipH="false" flipV="false" rot="0">
            <a:off x="3244013" y="3975740"/>
            <a:ext cx="633196" cy="946750"/>
          </a:xfrm>
          <a:custGeom>
            <a:avLst/>
            <a:gdLst/>
            <a:ahLst/>
            <a:cxnLst/>
            <a:rect r="r" b="b" t="t" l="l"/>
            <a:pathLst>
              <a:path h="946750" w="633196">
                <a:moveTo>
                  <a:pt x="0" y="0"/>
                </a:moveTo>
                <a:lnTo>
                  <a:pt x="633196" y="0"/>
                </a:lnTo>
                <a:lnTo>
                  <a:pt x="633196" y="946750"/>
                </a:lnTo>
                <a:lnTo>
                  <a:pt x="0" y="946750"/>
                </a:lnTo>
                <a:lnTo>
                  <a:pt x="0" y="0"/>
                </a:lnTo>
                <a:close/>
              </a:path>
            </a:pathLst>
          </a:custGeom>
          <a:blipFill>
            <a:blip r:embed="rId12"/>
            <a:stretch>
              <a:fillRect l="0" t="0" r="0" b="0"/>
            </a:stretch>
          </a:blipFill>
        </p:spPr>
      </p:sp>
      <p:sp>
        <p:nvSpPr>
          <p:cNvPr name="Freeform 22" id="22"/>
          <p:cNvSpPr/>
          <p:nvPr/>
        </p:nvSpPr>
        <p:spPr>
          <a:xfrm flipH="false" flipV="false" rot="0">
            <a:off x="849475" y="2925525"/>
            <a:ext cx="3519870" cy="2311698"/>
          </a:xfrm>
          <a:custGeom>
            <a:avLst/>
            <a:gdLst/>
            <a:ahLst/>
            <a:cxnLst/>
            <a:rect r="r" b="b" t="t" l="l"/>
            <a:pathLst>
              <a:path h="2311698" w="3519870">
                <a:moveTo>
                  <a:pt x="0" y="0"/>
                </a:moveTo>
                <a:lnTo>
                  <a:pt x="3519869" y="0"/>
                </a:lnTo>
                <a:lnTo>
                  <a:pt x="3519869" y="2311699"/>
                </a:lnTo>
                <a:lnTo>
                  <a:pt x="0" y="2311699"/>
                </a:lnTo>
                <a:lnTo>
                  <a:pt x="0" y="0"/>
                </a:lnTo>
                <a:close/>
              </a:path>
            </a:pathLst>
          </a:custGeom>
          <a:blipFill>
            <a:blip r:embed="rId13"/>
            <a:stretch>
              <a:fillRect l="0" t="-49862" r="-34864" b="-7338"/>
            </a:stretch>
          </a:blipFill>
        </p:spPr>
      </p:sp>
      <p:grpSp>
        <p:nvGrpSpPr>
          <p:cNvPr name="Group 23" id="23"/>
          <p:cNvGrpSpPr>
            <a:grpSpLocks noChangeAspect="true"/>
          </p:cNvGrpSpPr>
          <p:nvPr/>
        </p:nvGrpSpPr>
        <p:grpSpPr>
          <a:xfrm rot="0">
            <a:off x="14868079" y="5296082"/>
            <a:ext cx="2890869" cy="2438528"/>
            <a:chOff x="0" y="0"/>
            <a:chExt cx="2894470" cy="2441562"/>
          </a:xfrm>
        </p:grpSpPr>
        <p:sp>
          <p:nvSpPr>
            <p:cNvPr name="Freeform 24" id="24"/>
            <p:cNvSpPr/>
            <p:nvPr/>
          </p:nvSpPr>
          <p:spPr>
            <a:xfrm flipH="false" flipV="false" rot="0">
              <a:off x="72771" y="73533"/>
              <a:ext cx="2748915" cy="2298192"/>
            </a:xfrm>
            <a:custGeom>
              <a:avLst/>
              <a:gdLst/>
              <a:ahLst/>
              <a:cxnLst/>
              <a:rect r="r" b="b" t="t" l="l"/>
              <a:pathLst>
                <a:path h="2298192" w="2748915">
                  <a:moveTo>
                    <a:pt x="1374521" y="2298192"/>
                  </a:moveTo>
                  <a:lnTo>
                    <a:pt x="0" y="2298192"/>
                  </a:lnTo>
                  <a:lnTo>
                    <a:pt x="0" y="0"/>
                  </a:lnTo>
                  <a:lnTo>
                    <a:pt x="2748915" y="0"/>
                  </a:lnTo>
                  <a:lnTo>
                    <a:pt x="2748915" y="2298192"/>
                  </a:lnTo>
                  <a:lnTo>
                    <a:pt x="1374521" y="2298192"/>
                  </a:lnTo>
                </a:path>
              </a:pathLst>
            </a:custGeom>
            <a:solidFill>
              <a:srgbClr val="2F3B42"/>
            </a:solidFill>
          </p:spPr>
        </p:sp>
        <p:sp>
          <p:nvSpPr>
            <p:cNvPr name="Freeform 25" id="25"/>
            <p:cNvSpPr/>
            <p:nvPr/>
          </p:nvSpPr>
          <p:spPr>
            <a:xfrm flipH="false" flipV="false" rot="0">
              <a:off x="63500" y="64135"/>
              <a:ext cx="2767457" cy="2313940"/>
            </a:xfrm>
            <a:custGeom>
              <a:avLst/>
              <a:gdLst/>
              <a:ahLst/>
              <a:cxnLst/>
              <a:rect r="r" b="b" t="t" l="l"/>
              <a:pathLst>
                <a:path h="2313940" w="2767457">
                  <a:moveTo>
                    <a:pt x="2748788" y="18796"/>
                  </a:moveTo>
                  <a:lnTo>
                    <a:pt x="2748788" y="2298192"/>
                  </a:lnTo>
                  <a:lnTo>
                    <a:pt x="18542" y="2298192"/>
                  </a:lnTo>
                  <a:lnTo>
                    <a:pt x="18542" y="18796"/>
                  </a:lnTo>
                  <a:close/>
                  <a:moveTo>
                    <a:pt x="9144" y="127"/>
                  </a:moveTo>
                  <a:cubicBezTo>
                    <a:pt x="4572" y="127"/>
                    <a:pt x="889" y="3302"/>
                    <a:pt x="0" y="7620"/>
                  </a:cubicBezTo>
                  <a:lnTo>
                    <a:pt x="0" y="7620"/>
                  </a:lnTo>
                  <a:lnTo>
                    <a:pt x="0" y="2309495"/>
                  </a:lnTo>
                  <a:cubicBezTo>
                    <a:pt x="381" y="2311146"/>
                    <a:pt x="1143" y="2312797"/>
                    <a:pt x="2286" y="2313940"/>
                  </a:cubicBezTo>
                  <a:lnTo>
                    <a:pt x="2764917" y="2313940"/>
                  </a:lnTo>
                  <a:cubicBezTo>
                    <a:pt x="2766441" y="2312289"/>
                    <a:pt x="2767457" y="2310003"/>
                    <a:pt x="2767457" y="2307590"/>
                  </a:cubicBezTo>
                  <a:lnTo>
                    <a:pt x="2767457" y="9398"/>
                  </a:lnTo>
                  <a:cubicBezTo>
                    <a:pt x="2767457" y="4191"/>
                    <a:pt x="2763266" y="0"/>
                    <a:pt x="2758059" y="0"/>
                  </a:cubicBezTo>
                  <a:close/>
                </a:path>
              </a:pathLst>
            </a:custGeom>
            <a:solidFill>
              <a:srgbClr val="FFFFFF"/>
            </a:solidFill>
          </p:spPr>
        </p:sp>
        <p:sp>
          <p:nvSpPr>
            <p:cNvPr name="Freeform 26" id="26"/>
            <p:cNvSpPr/>
            <p:nvPr/>
          </p:nvSpPr>
          <p:spPr>
            <a:xfrm flipH="false" flipV="false" rot="0">
              <a:off x="63500" y="63500"/>
              <a:ext cx="2767457" cy="772541"/>
            </a:xfrm>
            <a:custGeom>
              <a:avLst/>
              <a:gdLst/>
              <a:ahLst/>
              <a:cxnLst/>
              <a:rect r="r" b="b" t="t" l="l"/>
              <a:pathLst>
                <a:path h="772541" w="2767457">
                  <a:moveTo>
                    <a:pt x="2748788" y="18669"/>
                  </a:moveTo>
                  <a:lnTo>
                    <a:pt x="2748788" y="753745"/>
                  </a:lnTo>
                  <a:lnTo>
                    <a:pt x="18542" y="753745"/>
                  </a:lnTo>
                  <a:lnTo>
                    <a:pt x="18542" y="18669"/>
                  </a:lnTo>
                  <a:close/>
                  <a:moveTo>
                    <a:pt x="9144" y="0"/>
                  </a:moveTo>
                  <a:cubicBezTo>
                    <a:pt x="4572" y="0"/>
                    <a:pt x="889" y="3175"/>
                    <a:pt x="0" y="7493"/>
                  </a:cubicBezTo>
                  <a:lnTo>
                    <a:pt x="0" y="7493"/>
                  </a:lnTo>
                  <a:lnTo>
                    <a:pt x="0" y="765048"/>
                  </a:lnTo>
                  <a:cubicBezTo>
                    <a:pt x="889" y="769366"/>
                    <a:pt x="4699" y="772541"/>
                    <a:pt x="9144" y="772541"/>
                  </a:cubicBezTo>
                  <a:lnTo>
                    <a:pt x="2758059" y="772541"/>
                  </a:lnTo>
                  <a:cubicBezTo>
                    <a:pt x="2763266" y="772541"/>
                    <a:pt x="2767457" y="768350"/>
                    <a:pt x="2767457" y="763143"/>
                  </a:cubicBezTo>
                  <a:lnTo>
                    <a:pt x="2767457" y="9398"/>
                  </a:lnTo>
                  <a:cubicBezTo>
                    <a:pt x="2767457" y="4191"/>
                    <a:pt x="2763266" y="0"/>
                    <a:pt x="2758059" y="0"/>
                  </a:cubicBezTo>
                  <a:close/>
                </a:path>
              </a:pathLst>
            </a:custGeom>
            <a:solidFill>
              <a:srgbClr val="FFFFFF"/>
            </a:solidFill>
          </p:spPr>
        </p:sp>
        <p:sp>
          <p:nvSpPr>
            <p:cNvPr name="Freeform 27" id="27"/>
            <p:cNvSpPr/>
            <p:nvPr/>
          </p:nvSpPr>
          <p:spPr>
            <a:xfrm flipH="false" flipV="false" rot="0">
              <a:off x="2396617" y="331216"/>
              <a:ext cx="241427" cy="241427"/>
            </a:xfrm>
            <a:custGeom>
              <a:avLst/>
              <a:gdLst/>
              <a:ahLst/>
              <a:cxnLst/>
              <a:rect r="r" b="b" t="t" l="l"/>
              <a:pathLst>
                <a:path h="241427" w="241427">
                  <a:moveTo>
                    <a:pt x="13208" y="0"/>
                  </a:moveTo>
                  <a:lnTo>
                    <a:pt x="241427" y="228219"/>
                  </a:lnTo>
                  <a:lnTo>
                    <a:pt x="228219" y="241427"/>
                  </a:lnTo>
                  <a:lnTo>
                    <a:pt x="0" y="13208"/>
                  </a:lnTo>
                  <a:close/>
                </a:path>
              </a:pathLst>
            </a:custGeom>
            <a:solidFill>
              <a:srgbClr val="FFFFFF"/>
            </a:solidFill>
          </p:spPr>
        </p:sp>
        <p:sp>
          <p:nvSpPr>
            <p:cNvPr name="Freeform 28" id="28"/>
            <p:cNvSpPr/>
            <p:nvPr/>
          </p:nvSpPr>
          <p:spPr>
            <a:xfrm flipH="false" flipV="false" rot="0">
              <a:off x="2395982" y="331216"/>
              <a:ext cx="241427" cy="241427"/>
            </a:xfrm>
            <a:custGeom>
              <a:avLst/>
              <a:gdLst/>
              <a:ahLst/>
              <a:cxnLst/>
              <a:rect r="r" b="b" t="t" l="l"/>
              <a:pathLst>
                <a:path h="241427" w="241427">
                  <a:moveTo>
                    <a:pt x="241427" y="13208"/>
                  </a:moveTo>
                  <a:lnTo>
                    <a:pt x="13208" y="241427"/>
                  </a:lnTo>
                  <a:lnTo>
                    <a:pt x="0" y="228219"/>
                  </a:lnTo>
                  <a:lnTo>
                    <a:pt x="228219" y="0"/>
                  </a:lnTo>
                  <a:close/>
                </a:path>
              </a:pathLst>
            </a:custGeom>
            <a:solidFill>
              <a:srgbClr val="FFFFFF"/>
            </a:solidFill>
          </p:spPr>
        </p:sp>
        <p:sp>
          <p:nvSpPr>
            <p:cNvPr name="Freeform 29" id="29"/>
            <p:cNvSpPr/>
            <p:nvPr/>
          </p:nvSpPr>
          <p:spPr>
            <a:xfrm flipH="false" flipV="false" rot="0">
              <a:off x="1316101" y="442214"/>
              <a:ext cx="324104" cy="20066"/>
            </a:xfrm>
            <a:custGeom>
              <a:avLst/>
              <a:gdLst/>
              <a:ahLst/>
              <a:cxnLst/>
              <a:rect r="r" b="b" t="t" l="l"/>
              <a:pathLst>
                <a:path h="20066" w="324104">
                  <a:moveTo>
                    <a:pt x="127" y="0"/>
                  </a:moveTo>
                  <a:lnTo>
                    <a:pt x="324104" y="1397"/>
                  </a:lnTo>
                  <a:lnTo>
                    <a:pt x="323977" y="20066"/>
                  </a:lnTo>
                  <a:lnTo>
                    <a:pt x="0" y="18669"/>
                  </a:lnTo>
                  <a:close/>
                </a:path>
              </a:pathLst>
            </a:custGeom>
            <a:solidFill>
              <a:srgbClr val="FFFFFF"/>
            </a:solidFill>
          </p:spPr>
        </p:sp>
        <p:sp>
          <p:nvSpPr>
            <p:cNvPr name="Freeform 30" id="30"/>
            <p:cNvSpPr/>
            <p:nvPr/>
          </p:nvSpPr>
          <p:spPr>
            <a:xfrm flipH="false" flipV="false" rot="0">
              <a:off x="1898523" y="327660"/>
              <a:ext cx="246253" cy="247015"/>
            </a:xfrm>
            <a:custGeom>
              <a:avLst/>
              <a:gdLst/>
              <a:ahLst/>
              <a:cxnLst/>
              <a:rect r="r" b="b" t="t" l="l"/>
              <a:pathLst>
                <a:path h="247015" w="246253">
                  <a:moveTo>
                    <a:pt x="123190" y="247015"/>
                  </a:moveTo>
                  <a:lnTo>
                    <a:pt x="9398" y="247015"/>
                  </a:lnTo>
                  <a:cubicBezTo>
                    <a:pt x="4191" y="247015"/>
                    <a:pt x="0" y="242824"/>
                    <a:pt x="0" y="237617"/>
                  </a:cubicBezTo>
                  <a:lnTo>
                    <a:pt x="0" y="9398"/>
                  </a:lnTo>
                  <a:cubicBezTo>
                    <a:pt x="0" y="4191"/>
                    <a:pt x="4191" y="0"/>
                    <a:pt x="9398" y="0"/>
                  </a:cubicBezTo>
                  <a:lnTo>
                    <a:pt x="236855" y="0"/>
                  </a:lnTo>
                  <a:cubicBezTo>
                    <a:pt x="242062" y="0"/>
                    <a:pt x="246253" y="4191"/>
                    <a:pt x="246253" y="9398"/>
                  </a:cubicBezTo>
                  <a:lnTo>
                    <a:pt x="246253" y="237617"/>
                  </a:lnTo>
                  <a:cubicBezTo>
                    <a:pt x="246253" y="242824"/>
                    <a:pt x="242062" y="247015"/>
                    <a:pt x="236855" y="247015"/>
                  </a:cubicBezTo>
                  <a:lnTo>
                    <a:pt x="123190" y="247015"/>
                  </a:lnTo>
                  <a:lnTo>
                    <a:pt x="123190" y="237617"/>
                  </a:lnTo>
                  <a:lnTo>
                    <a:pt x="123190" y="247015"/>
                  </a:lnTo>
                  <a:moveTo>
                    <a:pt x="123190" y="228346"/>
                  </a:moveTo>
                  <a:lnTo>
                    <a:pt x="236855" y="228346"/>
                  </a:lnTo>
                  <a:lnTo>
                    <a:pt x="236855" y="237744"/>
                  </a:lnTo>
                  <a:lnTo>
                    <a:pt x="227457" y="237744"/>
                  </a:lnTo>
                  <a:lnTo>
                    <a:pt x="227457" y="9398"/>
                  </a:lnTo>
                  <a:lnTo>
                    <a:pt x="236855" y="9398"/>
                  </a:lnTo>
                  <a:lnTo>
                    <a:pt x="236855" y="18796"/>
                  </a:lnTo>
                  <a:lnTo>
                    <a:pt x="9398" y="18796"/>
                  </a:lnTo>
                  <a:lnTo>
                    <a:pt x="9398" y="9398"/>
                  </a:lnTo>
                  <a:lnTo>
                    <a:pt x="18796" y="9398"/>
                  </a:lnTo>
                  <a:lnTo>
                    <a:pt x="18796" y="237617"/>
                  </a:lnTo>
                  <a:lnTo>
                    <a:pt x="9398" y="237617"/>
                  </a:lnTo>
                  <a:lnTo>
                    <a:pt x="9398" y="228219"/>
                  </a:lnTo>
                  <a:lnTo>
                    <a:pt x="123190" y="228219"/>
                  </a:lnTo>
                  <a:close/>
                </a:path>
              </a:pathLst>
            </a:custGeom>
            <a:solidFill>
              <a:srgbClr val="FFFFFF"/>
            </a:solidFill>
          </p:spPr>
        </p:sp>
      </p:grpSp>
      <p:sp>
        <p:nvSpPr>
          <p:cNvPr name="Freeform 31" id="31"/>
          <p:cNvSpPr/>
          <p:nvPr/>
        </p:nvSpPr>
        <p:spPr>
          <a:xfrm flipH="false" flipV="false" rot="0">
            <a:off x="15676574" y="6408066"/>
            <a:ext cx="490118" cy="943706"/>
          </a:xfrm>
          <a:custGeom>
            <a:avLst/>
            <a:gdLst/>
            <a:ahLst/>
            <a:cxnLst/>
            <a:rect r="r" b="b" t="t" l="l"/>
            <a:pathLst>
              <a:path h="943706" w="490118">
                <a:moveTo>
                  <a:pt x="0" y="0"/>
                </a:moveTo>
                <a:lnTo>
                  <a:pt x="490118" y="0"/>
                </a:lnTo>
                <a:lnTo>
                  <a:pt x="490118" y="943705"/>
                </a:lnTo>
                <a:lnTo>
                  <a:pt x="0" y="943705"/>
                </a:lnTo>
                <a:lnTo>
                  <a:pt x="0" y="0"/>
                </a:lnTo>
                <a:close/>
              </a:path>
            </a:pathLst>
          </a:custGeom>
          <a:blipFill>
            <a:blip r:embed="rId14"/>
            <a:stretch>
              <a:fillRect l="0" t="0" r="0" b="0"/>
            </a:stretch>
          </a:blipFill>
        </p:spPr>
      </p:sp>
      <p:sp>
        <p:nvSpPr>
          <p:cNvPr name="Freeform 32" id="32"/>
          <p:cNvSpPr/>
          <p:nvPr/>
        </p:nvSpPr>
        <p:spPr>
          <a:xfrm flipH="false" flipV="false" rot="0">
            <a:off x="15676574" y="6408066"/>
            <a:ext cx="490118" cy="943706"/>
          </a:xfrm>
          <a:custGeom>
            <a:avLst/>
            <a:gdLst/>
            <a:ahLst/>
            <a:cxnLst/>
            <a:rect r="r" b="b" t="t" l="l"/>
            <a:pathLst>
              <a:path h="943706" w="490118">
                <a:moveTo>
                  <a:pt x="0" y="0"/>
                </a:moveTo>
                <a:lnTo>
                  <a:pt x="490118" y="0"/>
                </a:lnTo>
                <a:lnTo>
                  <a:pt x="490118" y="943705"/>
                </a:lnTo>
                <a:lnTo>
                  <a:pt x="0" y="943705"/>
                </a:lnTo>
                <a:lnTo>
                  <a:pt x="0" y="0"/>
                </a:lnTo>
                <a:close/>
              </a:path>
            </a:pathLst>
          </a:custGeom>
          <a:blipFill>
            <a:blip r:embed="rId15"/>
            <a:stretch>
              <a:fillRect l="0" t="0" r="0" b="0"/>
            </a:stretch>
          </a:blipFill>
        </p:spPr>
      </p:sp>
      <p:sp>
        <p:nvSpPr>
          <p:cNvPr name="Freeform 33" id="33"/>
          <p:cNvSpPr/>
          <p:nvPr/>
        </p:nvSpPr>
        <p:spPr>
          <a:xfrm flipH="false" flipV="false" rot="0">
            <a:off x="16477201" y="6408066"/>
            <a:ext cx="459676" cy="943706"/>
          </a:xfrm>
          <a:custGeom>
            <a:avLst/>
            <a:gdLst/>
            <a:ahLst/>
            <a:cxnLst/>
            <a:rect r="r" b="b" t="t" l="l"/>
            <a:pathLst>
              <a:path h="943706" w="459676">
                <a:moveTo>
                  <a:pt x="0" y="0"/>
                </a:moveTo>
                <a:lnTo>
                  <a:pt x="459676" y="0"/>
                </a:lnTo>
                <a:lnTo>
                  <a:pt x="459676" y="943705"/>
                </a:lnTo>
                <a:lnTo>
                  <a:pt x="0" y="943705"/>
                </a:lnTo>
                <a:lnTo>
                  <a:pt x="0" y="0"/>
                </a:lnTo>
                <a:close/>
              </a:path>
            </a:pathLst>
          </a:custGeom>
          <a:blipFill>
            <a:blip r:embed="rId16"/>
            <a:stretch>
              <a:fillRect l="0" t="0" r="0" b="0"/>
            </a:stretch>
          </a:blipFill>
        </p:spPr>
      </p:sp>
      <p:sp>
        <p:nvSpPr>
          <p:cNvPr name="Freeform 34" id="34"/>
          <p:cNvSpPr/>
          <p:nvPr/>
        </p:nvSpPr>
        <p:spPr>
          <a:xfrm flipH="false" flipV="false" rot="0">
            <a:off x="16477201" y="6408066"/>
            <a:ext cx="459676" cy="943706"/>
          </a:xfrm>
          <a:custGeom>
            <a:avLst/>
            <a:gdLst/>
            <a:ahLst/>
            <a:cxnLst/>
            <a:rect r="r" b="b" t="t" l="l"/>
            <a:pathLst>
              <a:path h="943706" w="459676">
                <a:moveTo>
                  <a:pt x="0" y="0"/>
                </a:moveTo>
                <a:lnTo>
                  <a:pt x="459676" y="0"/>
                </a:lnTo>
                <a:lnTo>
                  <a:pt x="459676" y="943705"/>
                </a:lnTo>
                <a:lnTo>
                  <a:pt x="0" y="943705"/>
                </a:lnTo>
                <a:lnTo>
                  <a:pt x="0" y="0"/>
                </a:lnTo>
                <a:close/>
              </a:path>
            </a:pathLst>
          </a:custGeom>
          <a:blipFill>
            <a:blip r:embed="rId17"/>
            <a:stretch>
              <a:fillRect l="0" t="0" r="0" b="0"/>
            </a:stretch>
          </a:blipFill>
        </p:spPr>
      </p:sp>
      <p:sp>
        <p:nvSpPr>
          <p:cNvPr name="Freeform 35" id="35"/>
          <p:cNvSpPr/>
          <p:nvPr/>
        </p:nvSpPr>
        <p:spPr>
          <a:xfrm flipH="false" flipV="false" rot="0">
            <a:off x="14932768" y="5359078"/>
            <a:ext cx="2749304" cy="2311698"/>
          </a:xfrm>
          <a:custGeom>
            <a:avLst/>
            <a:gdLst/>
            <a:ahLst/>
            <a:cxnLst/>
            <a:rect r="r" b="b" t="t" l="l"/>
            <a:pathLst>
              <a:path h="2311698" w="2749304">
                <a:moveTo>
                  <a:pt x="0" y="0"/>
                </a:moveTo>
                <a:lnTo>
                  <a:pt x="2749304" y="0"/>
                </a:lnTo>
                <a:lnTo>
                  <a:pt x="2749304" y="2311698"/>
                </a:lnTo>
                <a:lnTo>
                  <a:pt x="0" y="2311698"/>
                </a:lnTo>
                <a:lnTo>
                  <a:pt x="0" y="0"/>
                </a:lnTo>
                <a:close/>
              </a:path>
            </a:pathLst>
          </a:custGeom>
          <a:blipFill>
            <a:blip r:embed="rId13"/>
            <a:stretch>
              <a:fillRect l="-60207" t="-49862" r="-12456" b="-7338"/>
            </a:stretch>
          </a:blipFill>
        </p:spPr>
      </p:sp>
      <p:sp>
        <p:nvSpPr>
          <p:cNvPr name="TextBox 36" id="36"/>
          <p:cNvSpPr txBox="true"/>
          <p:nvPr/>
        </p:nvSpPr>
        <p:spPr>
          <a:xfrm rot="0">
            <a:off x="6247823" y="2550895"/>
            <a:ext cx="5894821" cy="3132582"/>
          </a:xfrm>
          <a:prstGeom prst="rect">
            <a:avLst/>
          </a:prstGeom>
        </p:spPr>
        <p:txBody>
          <a:bodyPr anchor="t" rtlCol="false" tIns="0" lIns="0" bIns="0" rIns="0">
            <a:spAutoFit/>
          </a:bodyPr>
          <a:lstStyle/>
          <a:p>
            <a:pPr algn="ctr">
              <a:lnSpc>
                <a:spcPts val="5993"/>
              </a:lnSpc>
            </a:pPr>
            <a:r>
              <a:rPr lang="en-US" sz="11986" spc="-83">
                <a:solidFill>
                  <a:srgbClr val="FFFFFF"/>
                </a:solidFill>
                <a:latin typeface="Montserrat"/>
                <a:ea typeface="Montserrat"/>
                <a:cs typeface="Montserrat"/>
                <a:sym typeface="Montserrat"/>
              </a:rPr>
              <a:t>Thanks!</a:t>
            </a:r>
          </a:p>
          <a:p>
            <a:pPr algn="ctr">
              <a:lnSpc>
                <a:spcPts val="8427"/>
              </a:lnSpc>
            </a:pPr>
            <a:r>
              <a:rPr lang="en-US" sz="3370" spc="-23">
                <a:solidFill>
                  <a:srgbClr val="FFFFFF"/>
                </a:solidFill>
                <a:latin typeface="Montserrat"/>
                <a:ea typeface="Montserrat"/>
                <a:cs typeface="Montserrat"/>
                <a:sym typeface="Montserrat"/>
              </a:rPr>
              <a:t>Você tem alguma pergunta?</a:t>
            </a:r>
          </a:p>
          <a:p>
            <a:pPr algn="ctr">
              <a:lnSpc>
                <a:spcPts val="2721"/>
              </a:lnSpc>
            </a:pPr>
            <a:r>
              <a:rPr lang="en-US" sz="2771" spc="-19">
                <a:solidFill>
                  <a:srgbClr val="FFFFFF"/>
                </a:solidFill>
                <a:latin typeface="Montserrat"/>
                <a:ea typeface="Montserrat"/>
                <a:cs typeface="Montserrat"/>
                <a:sym typeface="Montserrat"/>
              </a:rPr>
              <a:t>seuemail@freepik.com +91 620 421 838 seusite.com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4972" y="-2"/>
            <a:ext cx="18265270" cy="10274214"/>
            <a:chOff x="0" y="0"/>
            <a:chExt cx="18288000" cy="10287000"/>
          </a:xfrm>
        </p:grpSpPr>
        <p:sp>
          <p:nvSpPr>
            <p:cNvPr name="Freeform 3" id="3"/>
            <p:cNvSpPr/>
            <p:nvPr/>
          </p:nvSpPr>
          <p:spPr>
            <a:xfrm flipH="false" flipV="false" rot="0">
              <a:off x="0" y="0"/>
              <a:ext cx="18288000" cy="10287000"/>
            </a:xfrm>
            <a:custGeom>
              <a:avLst/>
              <a:gdLst/>
              <a:ahLst/>
              <a:cxnLst/>
              <a:rect r="r" b="b" t="t" l="l"/>
              <a:pathLst>
                <a:path h="10287000" w="18288000">
                  <a:moveTo>
                    <a:pt x="0" y="0"/>
                  </a:moveTo>
                  <a:lnTo>
                    <a:pt x="0" y="10287000"/>
                  </a:lnTo>
                  <a:lnTo>
                    <a:pt x="18288000" y="10287000"/>
                  </a:lnTo>
                  <a:lnTo>
                    <a:pt x="18288000" y="0"/>
                  </a:lnTo>
                  <a:close/>
                </a:path>
              </a:pathLst>
            </a:custGeom>
            <a:solidFill>
              <a:srgbClr val="2F3B42"/>
            </a:solidFill>
          </p:spPr>
        </p:sp>
      </p:grpSp>
      <p:sp>
        <p:nvSpPr>
          <p:cNvPr name="Freeform 4" id="4"/>
          <p:cNvSpPr/>
          <p:nvPr/>
        </p:nvSpPr>
        <p:spPr>
          <a:xfrm flipH="false" flipV="false" rot="0">
            <a:off x="4972" y="0"/>
            <a:ext cx="18265270" cy="10274034"/>
          </a:xfrm>
          <a:custGeom>
            <a:avLst/>
            <a:gdLst/>
            <a:ahLst/>
            <a:cxnLst/>
            <a:rect r="r" b="b" t="t" l="l"/>
            <a:pathLst>
              <a:path h="10274034" w="18265270">
                <a:moveTo>
                  <a:pt x="0" y="0"/>
                </a:moveTo>
                <a:lnTo>
                  <a:pt x="18265270" y="0"/>
                </a:lnTo>
                <a:lnTo>
                  <a:pt x="18265270" y="10274034"/>
                </a:lnTo>
                <a:lnTo>
                  <a:pt x="0" y="10274034"/>
                </a:lnTo>
                <a:lnTo>
                  <a:pt x="0" y="0"/>
                </a:lnTo>
                <a:close/>
              </a:path>
            </a:pathLst>
          </a:custGeom>
          <a:blipFill>
            <a:blip r:embed="rId2"/>
            <a:stretch>
              <a:fillRect l="0" t="-1" r="0" b="0"/>
            </a:stretch>
          </a:blipFill>
        </p:spPr>
      </p:sp>
      <p:sp>
        <p:nvSpPr>
          <p:cNvPr name="Freeform 5" id="5"/>
          <p:cNvSpPr/>
          <p:nvPr/>
        </p:nvSpPr>
        <p:spPr>
          <a:xfrm flipH="false" flipV="false" rot="0">
            <a:off x="1361777" y="239323"/>
            <a:ext cx="15547674" cy="9792934"/>
          </a:xfrm>
          <a:custGeom>
            <a:avLst/>
            <a:gdLst/>
            <a:ahLst/>
            <a:cxnLst/>
            <a:rect r="r" b="b" t="t" l="l"/>
            <a:pathLst>
              <a:path h="9792934" w="15547674">
                <a:moveTo>
                  <a:pt x="0" y="0"/>
                </a:moveTo>
                <a:lnTo>
                  <a:pt x="15547674" y="0"/>
                </a:lnTo>
                <a:lnTo>
                  <a:pt x="15547674" y="9792934"/>
                </a:lnTo>
                <a:lnTo>
                  <a:pt x="0" y="97929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4632409" y="1570813"/>
            <a:ext cx="983280" cy="1372939"/>
          </a:xfrm>
          <a:custGeom>
            <a:avLst/>
            <a:gdLst/>
            <a:ahLst/>
            <a:cxnLst/>
            <a:rect r="r" b="b" t="t" l="l"/>
            <a:pathLst>
              <a:path h="1372939" w="983280">
                <a:moveTo>
                  <a:pt x="0" y="0"/>
                </a:moveTo>
                <a:lnTo>
                  <a:pt x="983281" y="0"/>
                </a:lnTo>
                <a:lnTo>
                  <a:pt x="983281" y="1372940"/>
                </a:lnTo>
                <a:lnTo>
                  <a:pt x="0" y="1372940"/>
                </a:lnTo>
                <a:lnTo>
                  <a:pt x="0" y="0"/>
                </a:lnTo>
                <a:close/>
              </a:path>
            </a:pathLst>
          </a:custGeom>
          <a:blipFill>
            <a:blip r:embed="rId5"/>
            <a:stretch>
              <a:fillRect l="0" t="0" r="0" b="0"/>
            </a:stretch>
          </a:blipFill>
        </p:spPr>
      </p:sp>
      <p:sp>
        <p:nvSpPr>
          <p:cNvPr name="Freeform 7" id="7"/>
          <p:cNvSpPr/>
          <p:nvPr/>
        </p:nvSpPr>
        <p:spPr>
          <a:xfrm flipH="false" flipV="false" rot="0">
            <a:off x="14632409" y="1570813"/>
            <a:ext cx="983280" cy="1372939"/>
          </a:xfrm>
          <a:custGeom>
            <a:avLst/>
            <a:gdLst/>
            <a:ahLst/>
            <a:cxnLst/>
            <a:rect r="r" b="b" t="t" l="l"/>
            <a:pathLst>
              <a:path h="1372939" w="983280">
                <a:moveTo>
                  <a:pt x="0" y="0"/>
                </a:moveTo>
                <a:lnTo>
                  <a:pt x="983281" y="0"/>
                </a:lnTo>
                <a:lnTo>
                  <a:pt x="983281" y="1372940"/>
                </a:lnTo>
                <a:lnTo>
                  <a:pt x="0" y="1372940"/>
                </a:lnTo>
                <a:lnTo>
                  <a:pt x="0" y="0"/>
                </a:lnTo>
                <a:close/>
              </a:path>
            </a:pathLst>
          </a:custGeom>
          <a:blipFill>
            <a:blip r:embed="rId6"/>
            <a:stretch>
              <a:fillRect l="0" t="0" r="0" b="0"/>
            </a:stretch>
          </a:blipFill>
        </p:spPr>
      </p:sp>
      <p:grpSp>
        <p:nvGrpSpPr>
          <p:cNvPr name="Group 8" id="8"/>
          <p:cNvGrpSpPr>
            <a:grpSpLocks noChangeAspect="true"/>
          </p:cNvGrpSpPr>
          <p:nvPr/>
        </p:nvGrpSpPr>
        <p:grpSpPr>
          <a:xfrm rot="0">
            <a:off x="769964" y="2848231"/>
            <a:ext cx="3681337" cy="2438537"/>
            <a:chOff x="0" y="0"/>
            <a:chExt cx="3685921" cy="2441575"/>
          </a:xfrm>
        </p:grpSpPr>
        <p:sp>
          <p:nvSpPr>
            <p:cNvPr name="Freeform 9" id="9"/>
            <p:cNvSpPr/>
            <p:nvPr/>
          </p:nvSpPr>
          <p:spPr>
            <a:xfrm flipH="false" flipV="false" rot="0">
              <a:off x="72898" y="73533"/>
              <a:ext cx="3540125" cy="2298192"/>
            </a:xfrm>
            <a:custGeom>
              <a:avLst/>
              <a:gdLst/>
              <a:ahLst/>
              <a:cxnLst/>
              <a:rect r="r" b="b" t="t" l="l"/>
              <a:pathLst>
                <a:path h="2298192" w="3540125">
                  <a:moveTo>
                    <a:pt x="1770380" y="2298192"/>
                  </a:moveTo>
                  <a:lnTo>
                    <a:pt x="0" y="2298192"/>
                  </a:lnTo>
                  <a:lnTo>
                    <a:pt x="0" y="0"/>
                  </a:lnTo>
                  <a:lnTo>
                    <a:pt x="3540125" y="0"/>
                  </a:lnTo>
                  <a:lnTo>
                    <a:pt x="3540125" y="2298192"/>
                  </a:lnTo>
                  <a:lnTo>
                    <a:pt x="1770380" y="2298192"/>
                  </a:lnTo>
                </a:path>
              </a:pathLst>
            </a:custGeom>
            <a:solidFill>
              <a:srgbClr val="2F3B42"/>
            </a:solidFill>
          </p:spPr>
        </p:sp>
        <p:sp>
          <p:nvSpPr>
            <p:cNvPr name="Freeform 10" id="10"/>
            <p:cNvSpPr/>
            <p:nvPr/>
          </p:nvSpPr>
          <p:spPr>
            <a:xfrm flipH="false" flipV="false" rot="0">
              <a:off x="63500" y="64135"/>
              <a:ext cx="3558921" cy="2313940"/>
            </a:xfrm>
            <a:custGeom>
              <a:avLst/>
              <a:gdLst/>
              <a:ahLst/>
              <a:cxnLst/>
              <a:rect r="r" b="b" t="t" l="l"/>
              <a:pathLst>
                <a:path h="2313940" w="3558921">
                  <a:moveTo>
                    <a:pt x="3540252" y="18796"/>
                  </a:moveTo>
                  <a:lnTo>
                    <a:pt x="3540252" y="2298192"/>
                  </a:lnTo>
                  <a:lnTo>
                    <a:pt x="18669" y="2298192"/>
                  </a:lnTo>
                  <a:lnTo>
                    <a:pt x="18669" y="18796"/>
                  </a:lnTo>
                  <a:close/>
                  <a:moveTo>
                    <a:pt x="9398" y="127"/>
                  </a:moveTo>
                  <a:cubicBezTo>
                    <a:pt x="4318" y="127"/>
                    <a:pt x="254" y="4191"/>
                    <a:pt x="0" y="9144"/>
                  </a:cubicBezTo>
                  <a:lnTo>
                    <a:pt x="0" y="9144"/>
                  </a:lnTo>
                  <a:lnTo>
                    <a:pt x="0" y="2307844"/>
                  </a:lnTo>
                  <a:cubicBezTo>
                    <a:pt x="127" y="2310130"/>
                    <a:pt x="1016" y="2312289"/>
                    <a:pt x="2540" y="2313940"/>
                  </a:cubicBezTo>
                  <a:lnTo>
                    <a:pt x="3556381" y="2313940"/>
                  </a:lnTo>
                  <a:cubicBezTo>
                    <a:pt x="3557905" y="2312289"/>
                    <a:pt x="3558921" y="2310003"/>
                    <a:pt x="3558921" y="2307590"/>
                  </a:cubicBezTo>
                  <a:lnTo>
                    <a:pt x="3558921" y="9398"/>
                  </a:lnTo>
                  <a:cubicBezTo>
                    <a:pt x="3558921" y="4191"/>
                    <a:pt x="3554730" y="0"/>
                    <a:pt x="3549523" y="0"/>
                  </a:cubicBezTo>
                  <a:close/>
                </a:path>
              </a:pathLst>
            </a:custGeom>
            <a:solidFill>
              <a:srgbClr val="FFFFFF"/>
            </a:solidFill>
          </p:spPr>
        </p:sp>
        <p:sp>
          <p:nvSpPr>
            <p:cNvPr name="Freeform 11" id="11"/>
            <p:cNvSpPr/>
            <p:nvPr/>
          </p:nvSpPr>
          <p:spPr>
            <a:xfrm flipH="false" flipV="false" rot="0">
              <a:off x="63500" y="63500"/>
              <a:ext cx="3558921" cy="772541"/>
            </a:xfrm>
            <a:custGeom>
              <a:avLst/>
              <a:gdLst/>
              <a:ahLst/>
              <a:cxnLst/>
              <a:rect r="r" b="b" t="t" l="l"/>
              <a:pathLst>
                <a:path h="772541" w="3558921">
                  <a:moveTo>
                    <a:pt x="3540252" y="18669"/>
                  </a:moveTo>
                  <a:lnTo>
                    <a:pt x="3540252" y="753745"/>
                  </a:lnTo>
                  <a:lnTo>
                    <a:pt x="18669" y="753745"/>
                  </a:lnTo>
                  <a:lnTo>
                    <a:pt x="18669" y="18669"/>
                  </a:lnTo>
                  <a:close/>
                  <a:moveTo>
                    <a:pt x="9398" y="0"/>
                  </a:moveTo>
                  <a:cubicBezTo>
                    <a:pt x="4318" y="0"/>
                    <a:pt x="254" y="4064"/>
                    <a:pt x="0" y="9017"/>
                  </a:cubicBezTo>
                  <a:lnTo>
                    <a:pt x="0" y="9017"/>
                  </a:lnTo>
                  <a:lnTo>
                    <a:pt x="0" y="763524"/>
                  </a:lnTo>
                  <a:cubicBezTo>
                    <a:pt x="127" y="768477"/>
                    <a:pt x="4318" y="772541"/>
                    <a:pt x="9398" y="772541"/>
                  </a:cubicBezTo>
                  <a:lnTo>
                    <a:pt x="3549523" y="772541"/>
                  </a:lnTo>
                  <a:cubicBezTo>
                    <a:pt x="3554730" y="772541"/>
                    <a:pt x="3558921" y="768350"/>
                    <a:pt x="3558921" y="763143"/>
                  </a:cubicBezTo>
                  <a:lnTo>
                    <a:pt x="3558921" y="9398"/>
                  </a:lnTo>
                  <a:cubicBezTo>
                    <a:pt x="3558921" y="4191"/>
                    <a:pt x="3554730" y="0"/>
                    <a:pt x="3549523" y="0"/>
                  </a:cubicBezTo>
                  <a:close/>
                </a:path>
              </a:pathLst>
            </a:custGeom>
            <a:solidFill>
              <a:srgbClr val="FFFFFF"/>
            </a:solidFill>
          </p:spPr>
        </p:sp>
        <p:sp>
          <p:nvSpPr>
            <p:cNvPr name="Freeform 12" id="12"/>
            <p:cNvSpPr/>
            <p:nvPr/>
          </p:nvSpPr>
          <p:spPr>
            <a:xfrm flipH="false" flipV="false" rot="0">
              <a:off x="3075051" y="294513"/>
              <a:ext cx="241427" cy="241427"/>
            </a:xfrm>
            <a:custGeom>
              <a:avLst/>
              <a:gdLst/>
              <a:ahLst/>
              <a:cxnLst/>
              <a:rect r="r" b="b" t="t" l="l"/>
              <a:pathLst>
                <a:path h="241427" w="241427">
                  <a:moveTo>
                    <a:pt x="13208" y="0"/>
                  </a:moveTo>
                  <a:lnTo>
                    <a:pt x="241427" y="228219"/>
                  </a:lnTo>
                  <a:lnTo>
                    <a:pt x="228219" y="241427"/>
                  </a:lnTo>
                  <a:lnTo>
                    <a:pt x="0" y="13208"/>
                  </a:lnTo>
                  <a:close/>
                </a:path>
              </a:pathLst>
            </a:custGeom>
            <a:solidFill>
              <a:srgbClr val="FFFFFF"/>
            </a:solidFill>
          </p:spPr>
        </p:sp>
        <p:sp>
          <p:nvSpPr>
            <p:cNvPr name="Freeform 13" id="13"/>
            <p:cNvSpPr/>
            <p:nvPr/>
          </p:nvSpPr>
          <p:spPr>
            <a:xfrm flipH="false" flipV="false" rot="0">
              <a:off x="3074416" y="294513"/>
              <a:ext cx="241427" cy="241427"/>
            </a:xfrm>
            <a:custGeom>
              <a:avLst/>
              <a:gdLst/>
              <a:ahLst/>
              <a:cxnLst/>
              <a:rect r="r" b="b" t="t" l="l"/>
              <a:pathLst>
                <a:path h="241427" w="241427">
                  <a:moveTo>
                    <a:pt x="241427" y="13208"/>
                  </a:moveTo>
                  <a:lnTo>
                    <a:pt x="13208" y="241427"/>
                  </a:lnTo>
                  <a:lnTo>
                    <a:pt x="0" y="228219"/>
                  </a:lnTo>
                  <a:lnTo>
                    <a:pt x="228219" y="0"/>
                  </a:lnTo>
                  <a:close/>
                </a:path>
              </a:pathLst>
            </a:custGeom>
            <a:solidFill>
              <a:srgbClr val="FFFFFF"/>
            </a:solidFill>
          </p:spPr>
        </p:sp>
        <p:sp>
          <p:nvSpPr>
            <p:cNvPr name="Freeform 14" id="14"/>
            <p:cNvSpPr/>
            <p:nvPr/>
          </p:nvSpPr>
          <p:spPr>
            <a:xfrm flipH="false" flipV="false" rot="0">
              <a:off x="1994408" y="405511"/>
              <a:ext cx="324104" cy="20066"/>
            </a:xfrm>
            <a:custGeom>
              <a:avLst/>
              <a:gdLst/>
              <a:ahLst/>
              <a:cxnLst/>
              <a:rect r="r" b="b" t="t" l="l"/>
              <a:pathLst>
                <a:path h="20066" w="324104">
                  <a:moveTo>
                    <a:pt x="127" y="0"/>
                  </a:moveTo>
                  <a:lnTo>
                    <a:pt x="324104" y="1397"/>
                  </a:lnTo>
                  <a:lnTo>
                    <a:pt x="323977" y="20066"/>
                  </a:lnTo>
                  <a:lnTo>
                    <a:pt x="0" y="18669"/>
                  </a:lnTo>
                  <a:close/>
                </a:path>
              </a:pathLst>
            </a:custGeom>
            <a:solidFill>
              <a:srgbClr val="FFFFFF"/>
            </a:solidFill>
          </p:spPr>
        </p:sp>
        <p:sp>
          <p:nvSpPr>
            <p:cNvPr name="Freeform 15" id="15"/>
            <p:cNvSpPr/>
            <p:nvPr/>
          </p:nvSpPr>
          <p:spPr>
            <a:xfrm flipH="false" flipV="false" rot="0">
              <a:off x="2576957" y="291719"/>
              <a:ext cx="246380" cy="246253"/>
            </a:xfrm>
            <a:custGeom>
              <a:avLst/>
              <a:gdLst/>
              <a:ahLst/>
              <a:cxnLst/>
              <a:rect r="r" b="b" t="t" l="l"/>
              <a:pathLst>
                <a:path h="246253" w="246380">
                  <a:moveTo>
                    <a:pt x="123190" y="246253"/>
                  </a:moveTo>
                  <a:lnTo>
                    <a:pt x="9398" y="246253"/>
                  </a:lnTo>
                  <a:cubicBezTo>
                    <a:pt x="4191" y="246253"/>
                    <a:pt x="0" y="242062"/>
                    <a:pt x="0" y="236855"/>
                  </a:cubicBezTo>
                  <a:lnTo>
                    <a:pt x="0" y="9398"/>
                  </a:lnTo>
                  <a:cubicBezTo>
                    <a:pt x="0" y="4191"/>
                    <a:pt x="4191" y="0"/>
                    <a:pt x="9398" y="0"/>
                  </a:cubicBezTo>
                  <a:lnTo>
                    <a:pt x="236982" y="0"/>
                  </a:lnTo>
                  <a:cubicBezTo>
                    <a:pt x="242189" y="0"/>
                    <a:pt x="246380" y="4191"/>
                    <a:pt x="246380" y="9398"/>
                  </a:cubicBezTo>
                  <a:lnTo>
                    <a:pt x="246380" y="236855"/>
                  </a:lnTo>
                  <a:cubicBezTo>
                    <a:pt x="246380" y="242062"/>
                    <a:pt x="242189" y="246253"/>
                    <a:pt x="236982" y="246253"/>
                  </a:cubicBezTo>
                  <a:lnTo>
                    <a:pt x="123190" y="246253"/>
                  </a:lnTo>
                  <a:lnTo>
                    <a:pt x="123190" y="236855"/>
                  </a:lnTo>
                  <a:lnTo>
                    <a:pt x="123190" y="246253"/>
                  </a:lnTo>
                  <a:moveTo>
                    <a:pt x="123190" y="227584"/>
                  </a:moveTo>
                  <a:lnTo>
                    <a:pt x="236982" y="227584"/>
                  </a:lnTo>
                  <a:lnTo>
                    <a:pt x="236982" y="236982"/>
                  </a:lnTo>
                  <a:lnTo>
                    <a:pt x="227584" y="236982"/>
                  </a:lnTo>
                  <a:lnTo>
                    <a:pt x="227584" y="9398"/>
                  </a:lnTo>
                  <a:lnTo>
                    <a:pt x="236982" y="9398"/>
                  </a:lnTo>
                  <a:lnTo>
                    <a:pt x="236982" y="18796"/>
                  </a:lnTo>
                  <a:lnTo>
                    <a:pt x="9398" y="18796"/>
                  </a:lnTo>
                  <a:lnTo>
                    <a:pt x="9398" y="9398"/>
                  </a:lnTo>
                  <a:lnTo>
                    <a:pt x="18796" y="9398"/>
                  </a:lnTo>
                  <a:lnTo>
                    <a:pt x="18796" y="236855"/>
                  </a:lnTo>
                  <a:lnTo>
                    <a:pt x="9398" y="236855"/>
                  </a:lnTo>
                  <a:lnTo>
                    <a:pt x="9398" y="227457"/>
                  </a:lnTo>
                  <a:lnTo>
                    <a:pt x="123190" y="227457"/>
                  </a:lnTo>
                  <a:close/>
                </a:path>
              </a:pathLst>
            </a:custGeom>
            <a:solidFill>
              <a:srgbClr val="FFFFFF"/>
            </a:solidFill>
          </p:spPr>
        </p:sp>
      </p:grpSp>
      <p:sp>
        <p:nvSpPr>
          <p:cNvPr name="Freeform 16" id="16"/>
          <p:cNvSpPr/>
          <p:nvPr/>
        </p:nvSpPr>
        <p:spPr>
          <a:xfrm flipH="false" flipV="false" rot="0">
            <a:off x="1237878" y="3975740"/>
            <a:ext cx="849335" cy="946750"/>
          </a:xfrm>
          <a:custGeom>
            <a:avLst/>
            <a:gdLst/>
            <a:ahLst/>
            <a:cxnLst/>
            <a:rect r="r" b="b" t="t" l="l"/>
            <a:pathLst>
              <a:path h="946750" w="849335">
                <a:moveTo>
                  <a:pt x="0" y="0"/>
                </a:moveTo>
                <a:lnTo>
                  <a:pt x="849335" y="0"/>
                </a:lnTo>
                <a:lnTo>
                  <a:pt x="849335" y="946750"/>
                </a:lnTo>
                <a:lnTo>
                  <a:pt x="0" y="946750"/>
                </a:lnTo>
                <a:lnTo>
                  <a:pt x="0" y="0"/>
                </a:lnTo>
                <a:close/>
              </a:path>
            </a:pathLst>
          </a:custGeom>
          <a:blipFill>
            <a:blip r:embed="rId7"/>
            <a:stretch>
              <a:fillRect l="0" t="0" r="0" b="0"/>
            </a:stretch>
          </a:blipFill>
        </p:spPr>
      </p:sp>
      <p:sp>
        <p:nvSpPr>
          <p:cNvPr name="Freeform 17" id="17"/>
          <p:cNvSpPr/>
          <p:nvPr/>
        </p:nvSpPr>
        <p:spPr>
          <a:xfrm flipH="false" flipV="false" rot="0">
            <a:off x="1237878" y="3975740"/>
            <a:ext cx="849335" cy="946750"/>
          </a:xfrm>
          <a:custGeom>
            <a:avLst/>
            <a:gdLst/>
            <a:ahLst/>
            <a:cxnLst/>
            <a:rect r="r" b="b" t="t" l="l"/>
            <a:pathLst>
              <a:path h="946750" w="849335">
                <a:moveTo>
                  <a:pt x="0" y="0"/>
                </a:moveTo>
                <a:lnTo>
                  <a:pt x="849335" y="0"/>
                </a:lnTo>
                <a:lnTo>
                  <a:pt x="849335" y="946750"/>
                </a:lnTo>
                <a:lnTo>
                  <a:pt x="0" y="946750"/>
                </a:lnTo>
                <a:lnTo>
                  <a:pt x="0" y="0"/>
                </a:lnTo>
                <a:close/>
              </a:path>
            </a:pathLst>
          </a:custGeom>
          <a:blipFill>
            <a:blip r:embed="rId8"/>
            <a:stretch>
              <a:fillRect l="0" t="0" r="0" b="0"/>
            </a:stretch>
          </a:blipFill>
        </p:spPr>
      </p:sp>
      <p:sp>
        <p:nvSpPr>
          <p:cNvPr name="Freeform 18" id="18"/>
          <p:cNvSpPr/>
          <p:nvPr/>
        </p:nvSpPr>
        <p:spPr>
          <a:xfrm flipH="false" flipV="false" rot="0">
            <a:off x="2339883" y="3975740"/>
            <a:ext cx="459676" cy="946750"/>
          </a:xfrm>
          <a:custGeom>
            <a:avLst/>
            <a:gdLst/>
            <a:ahLst/>
            <a:cxnLst/>
            <a:rect r="r" b="b" t="t" l="l"/>
            <a:pathLst>
              <a:path h="946750" w="459676">
                <a:moveTo>
                  <a:pt x="0" y="0"/>
                </a:moveTo>
                <a:lnTo>
                  <a:pt x="459676" y="0"/>
                </a:lnTo>
                <a:lnTo>
                  <a:pt x="459676" y="946750"/>
                </a:lnTo>
                <a:lnTo>
                  <a:pt x="0" y="946750"/>
                </a:lnTo>
                <a:lnTo>
                  <a:pt x="0" y="0"/>
                </a:lnTo>
                <a:close/>
              </a:path>
            </a:pathLst>
          </a:custGeom>
          <a:blipFill>
            <a:blip r:embed="rId9"/>
            <a:stretch>
              <a:fillRect l="0" t="0" r="0" b="0"/>
            </a:stretch>
          </a:blipFill>
        </p:spPr>
      </p:sp>
      <p:sp>
        <p:nvSpPr>
          <p:cNvPr name="Freeform 19" id="19"/>
          <p:cNvSpPr/>
          <p:nvPr/>
        </p:nvSpPr>
        <p:spPr>
          <a:xfrm flipH="false" flipV="false" rot="0">
            <a:off x="2339883" y="3975740"/>
            <a:ext cx="459676" cy="946750"/>
          </a:xfrm>
          <a:custGeom>
            <a:avLst/>
            <a:gdLst/>
            <a:ahLst/>
            <a:cxnLst/>
            <a:rect r="r" b="b" t="t" l="l"/>
            <a:pathLst>
              <a:path h="946750" w="459676">
                <a:moveTo>
                  <a:pt x="0" y="0"/>
                </a:moveTo>
                <a:lnTo>
                  <a:pt x="459676" y="0"/>
                </a:lnTo>
                <a:lnTo>
                  <a:pt x="459676" y="946750"/>
                </a:lnTo>
                <a:lnTo>
                  <a:pt x="0" y="946750"/>
                </a:lnTo>
                <a:lnTo>
                  <a:pt x="0" y="0"/>
                </a:lnTo>
                <a:close/>
              </a:path>
            </a:pathLst>
          </a:custGeom>
          <a:blipFill>
            <a:blip r:embed="rId10"/>
            <a:stretch>
              <a:fillRect l="0" t="0" r="0" b="0"/>
            </a:stretch>
          </a:blipFill>
        </p:spPr>
      </p:sp>
      <p:sp>
        <p:nvSpPr>
          <p:cNvPr name="Freeform 20" id="20"/>
          <p:cNvSpPr/>
          <p:nvPr/>
        </p:nvSpPr>
        <p:spPr>
          <a:xfrm flipH="false" flipV="false" rot="0">
            <a:off x="3244013" y="3975740"/>
            <a:ext cx="633196" cy="946750"/>
          </a:xfrm>
          <a:custGeom>
            <a:avLst/>
            <a:gdLst/>
            <a:ahLst/>
            <a:cxnLst/>
            <a:rect r="r" b="b" t="t" l="l"/>
            <a:pathLst>
              <a:path h="946750" w="633196">
                <a:moveTo>
                  <a:pt x="0" y="0"/>
                </a:moveTo>
                <a:lnTo>
                  <a:pt x="633196" y="0"/>
                </a:lnTo>
                <a:lnTo>
                  <a:pt x="633196" y="946750"/>
                </a:lnTo>
                <a:lnTo>
                  <a:pt x="0" y="946750"/>
                </a:lnTo>
                <a:lnTo>
                  <a:pt x="0" y="0"/>
                </a:lnTo>
                <a:close/>
              </a:path>
            </a:pathLst>
          </a:custGeom>
          <a:blipFill>
            <a:blip r:embed="rId11"/>
            <a:stretch>
              <a:fillRect l="0" t="0" r="0" b="0"/>
            </a:stretch>
          </a:blipFill>
        </p:spPr>
      </p:sp>
      <p:sp>
        <p:nvSpPr>
          <p:cNvPr name="Freeform 21" id="21"/>
          <p:cNvSpPr/>
          <p:nvPr/>
        </p:nvSpPr>
        <p:spPr>
          <a:xfrm flipH="false" flipV="false" rot="0">
            <a:off x="3244013" y="3975740"/>
            <a:ext cx="633196" cy="946750"/>
          </a:xfrm>
          <a:custGeom>
            <a:avLst/>
            <a:gdLst/>
            <a:ahLst/>
            <a:cxnLst/>
            <a:rect r="r" b="b" t="t" l="l"/>
            <a:pathLst>
              <a:path h="946750" w="633196">
                <a:moveTo>
                  <a:pt x="0" y="0"/>
                </a:moveTo>
                <a:lnTo>
                  <a:pt x="633196" y="0"/>
                </a:lnTo>
                <a:lnTo>
                  <a:pt x="633196" y="946750"/>
                </a:lnTo>
                <a:lnTo>
                  <a:pt x="0" y="946750"/>
                </a:lnTo>
                <a:lnTo>
                  <a:pt x="0" y="0"/>
                </a:lnTo>
                <a:close/>
              </a:path>
            </a:pathLst>
          </a:custGeom>
          <a:blipFill>
            <a:blip r:embed="rId12"/>
            <a:stretch>
              <a:fillRect l="0" t="0" r="0" b="0"/>
            </a:stretch>
          </a:blipFill>
        </p:spPr>
      </p:sp>
      <p:sp>
        <p:nvSpPr>
          <p:cNvPr name="Freeform 22" id="22"/>
          <p:cNvSpPr/>
          <p:nvPr/>
        </p:nvSpPr>
        <p:spPr>
          <a:xfrm flipH="false" flipV="false" rot="0">
            <a:off x="849475" y="2925525"/>
            <a:ext cx="3519870" cy="2311698"/>
          </a:xfrm>
          <a:custGeom>
            <a:avLst/>
            <a:gdLst/>
            <a:ahLst/>
            <a:cxnLst/>
            <a:rect r="r" b="b" t="t" l="l"/>
            <a:pathLst>
              <a:path h="2311698" w="3519870">
                <a:moveTo>
                  <a:pt x="0" y="0"/>
                </a:moveTo>
                <a:lnTo>
                  <a:pt x="3519869" y="0"/>
                </a:lnTo>
                <a:lnTo>
                  <a:pt x="3519869" y="2311699"/>
                </a:lnTo>
                <a:lnTo>
                  <a:pt x="0" y="2311699"/>
                </a:lnTo>
                <a:lnTo>
                  <a:pt x="0" y="0"/>
                </a:lnTo>
                <a:close/>
              </a:path>
            </a:pathLst>
          </a:custGeom>
          <a:blipFill>
            <a:blip r:embed="rId13"/>
            <a:stretch>
              <a:fillRect l="0" t="-49862" r="-34864" b="-7338"/>
            </a:stretch>
          </a:blipFill>
        </p:spPr>
      </p:sp>
      <p:grpSp>
        <p:nvGrpSpPr>
          <p:cNvPr name="Group 23" id="23"/>
          <p:cNvGrpSpPr>
            <a:grpSpLocks noChangeAspect="true"/>
          </p:cNvGrpSpPr>
          <p:nvPr/>
        </p:nvGrpSpPr>
        <p:grpSpPr>
          <a:xfrm rot="0">
            <a:off x="14868079" y="5296082"/>
            <a:ext cx="2890869" cy="2438528"/>
            <a:chOff x="0" y="0"/>
            <a:chExt cx="2894470" cy="2441562"/>
          </a:xfrm>
        </p:grpSpPr>
        <p:sp>
          <p:nvSpPr>
            <p:cNvPr name="Freeform 24" id="24"/>
            <p:cNvSpPr/>
            <p:nvPr/>
          </p:nvSpPr>
          <p:spPr>
            <a:xfrm flipH="false" flipV="false" rot="0">
              <a:off x="72771" y="73533"/>
              <a:ext cx="2748915" cy="2298192"/>
            </a:xfrm>
            <a:custGeom>
              <a:avLst/>
              <a:gdLst/>
              <a:ahLst/>
              <a:cxnLst/>
              <a:rect r="r" b="b" t="t" l="l"/>
              <a:pathLst>
                <a:path h="2298192" w="2748915">
                  <a:moveTo>
                    <a:pt x="1374521" y="2298192"/>
                  </a:moveTo>
                  <a:lnTo>
                    <a:pt x="0" y="2298192"/>
                  </a:lnTo>
                  <a:lnTo>
                    <a:pt x="0" y="0"/>
                  </a:lnTo>
                  <a:lnTo>
                    <a:pt x="2748915" y="0"/>
                  </a:lnTo>
                  <a:lnTo>
                    <a:pt x="2748915" y="2298192"/>
                  </a:lnTo>
                  <a:lnTo>
                    <a:pt x="1374521" y="2298192"/>
                  </a:lnTo>
                </a:path>
              </a:pathLst>
            </a:custGeom>
            <a:solidFill>
              <a:srgbClr val="2F3B42"/>
            </a:solidFill>
          </p:spPr>
        </p:sp>
        <p:sp>
          <p:nvSpPr>
            <p:cNvPr name="Freeform 25" id="25"/>
            <p:cNvSpPr/>
            <p:nvPr/>
          </p:nvSpPr>
          <p:spPr>
            <a:xfrm flipH="false" flipV="false" rot="0">
              <a:off x="63500" y="64135"/>
              <a:ext cx="2767457" cy="2313940"/>
            </a:xfrm>
            <a:custGeom>
              <a:avLst/>
              <a:gdLst/>
              <a:ahLst/>
              <a:cxnLst/>
              <a:rect r="r" b="b" t="t" l="l"/>
              <a:pathLst>
                <a:path h="2313940" w="2767457">
                  <a:moveTo>
                    <a:pt x="2748788" y="18796"/>
                  </a:moveTo>
                  <a:lnTo>
                    <a:pt x="2748788" y="2298192"/>
                  </a:lnTo>
                  <a:lnTo>
                    <a:pt x="18542" y="2298192"/>
                  </a:lnTo>
                  <a:lnTo>
                    <a:pt x="18542" y="18796"/>
                  </a:lnTo>
                  <a:close/>
                  <a:moveTo>
                    <a:pt x="9144" y="127"/>
                  </a:moveTo>
                  <a:cubicBezTo>
                    <a:pt x="4572" y="127"/>
                    <a:pt x="889" y="3302"/>
                    <a:pt x="0" y="7620"/>
                  </a:cubicBezTo>
                  <a:lnTo>
                    <a:pt x="0" y="7620"/>
                  </a:lnTo>
                  <a:lnTo>
                    <a:pt x="0" y="2309495"/>
                  </a:lnTo>
                  <a:cubicBezTo>
                    <a:pt x="381" y="2311146"/>
                    <a:pt x="1143" y="2312797"/>
                    <a:pt x="2286" y="2313940"/>
                  </a:cubicBezTo>
                  <a:lnTo>
                    <a:pt x="2764917" y="2313940"/>
                  </a:lnTo>
                  <a:cubicBezTo>
                    <a:pt x="2766441" y="2312289"/>
                    <a:pt x="2767457" y="2310003"/>
                    <a:pt x="2767457" y="2307590"/>
                  </a:cubicBezTo>
                  <a:lnTo>
                    <a:pt x="2767457" y="9398"/>
                  </a:lnTo>
                  <a:cubicBezTo>
                    <a:pt x="2767457" y="4191"/>
                    <a:pt x="2763266" y="0"/>
                    <a:pt x="2758059" y="0"/>
                  </a:cubicBezTo>
                  <a:close/>
                </a:path>
              </a:pathLst>
            </a:custGeom>
            <a:solidFill>
              <a:srgbClr val="FFFFFF"/>
            </a:solidFill>
          </p:spPr>
        </p:sp>
        <p:sp>
          <p:nvSpPr>
            <p:cNvPr name="Freeform 26" id="26"/>
            <p:cNvSpPr/>
            <p:nvPr/>
          </p:nvSpPr>
          <p:spPr>
            <a:xfrm flipH="false" flipV="false" rot="0">
              <a:off x="63500" y="63500"/>
              <a:ext cx="2767457" cy="772541"/>
            </a:xfrm>
            <a:custGeom>
              <a:avLst/>
              <a:gdLst/>
              <a:ahLst/>
              <a:cxnLst/>
              <a:rect r="r" b="b" t="t" l="l"/>
              <a:pathLst>
                <a:path h="772541" w="2767457">
                  <a:moveTo>
                    <a:pt x="2748788" y="18669"/>
                  </a:moveTo>
                  <a:lnTo>
                    <a:pt x="2748788" y="753745"/>
                  </a:lnTo>
                  <a:lnTo>
                    <a:pt x="18542" y="753745"/>
                  </a:lnTo>
                  <a:lnTo>
                    <a:pt x="18542" y="18669"/>
                  </a:lnTo>
                  <a:close/>
                  <a:moveTo>
                    <a:pt x="9144" y="0"/>
                  </a:moveTo>
                  <a:cubicBezTo>
                    <a:pt x="4572" y="0"/>
                    <a:pt x="889" y="3175"/>
                    <a:pt x="0" y="7493"/>
                  </a:cubicBezTo>
                  <a:lnTo>
                    <a:pt x="0" y="7493"/>
                  </a:lnTo>
                  <a:lnTo>
                    <a:pt x="0" y="765048"/>
                  </a:lnTo>
                  <a:cubicBezTo>
                    <a:pt x="889" y="769366"/>
                    <a:pt x="4699" y="772541"/>
                    <a:pt x="9144" y="772541"/>
                  </a:cubicBezTo>
                  <a:lnTo>
                    <a:pt x="2758059" y="772541"/>
                  </a:lnTo>
                  <a:cubicBezTo>
                    <a:pt x="2763266" y="772541"/>
                    <a:pt x="2767457" y="768350"/>
                    <a:pt x="2767457" y="763143"/>
                  </a:cubicBezTo>
                  <a:lnTo>
                    <a:pt x="2767457" y="9398"/>
                  </a:lnTo>
                  <a:cubicBezTo>
                    <a:pt x="2767457" y="4191"/>
                    <a:pt x="2763266" y="0"/>
                    <a:pt x="2758059" y="0"/>
                  </a:cubicBezTo>
                  <a:close/>
                </a:path>
              </a:pathLst>
            </a:custGeom>
            <a:solidFill>
              <a:srgbClr val="FFFFFF"/>
            </a:solidFill>
          </p:spPr>
        </p:sp>
        <p:sp>
          <p:nvSpPr>
            <p:cNvPr name="Freeform 27" id="27"/>
            <p:cNvSpPr/>
            <p:nvPr/>
          </p:nvSpPr>
          <p:spPr>
            <a:xfrm flipH="false" flipV="false" rot="0">
              <a:off x="2396617" y="331216"/>
              <a:ext cx="241427" cy="241427"/>
            </a:xfrm>
            <a:custGeom>
              <a:avLst/>
              <a:gdLst/>
              <a:ahLst/>
              <a:cxnLst/>
              <a:rect r="r" b="b" t="t" l="l"/>
              <a:pathLst>
                <a:path h="241427" w="241427">
                  <a:moveTo>
                    <a:pt x="13208" y="0"/>
                  </a:moveTo>
                  <a:lnTo>
                    <a:pt x="241427" y="228219"/>
                  </a:lnTo>
                  <a:lnTo>
                    <a:pt x="228219" y="241427"/>
                  </a:lnTo>
                  <a:lnTo>
                    <a:pt x="0" y="13208"/>
                  </a:lnTo>
                  <a:close/>
                </a:path>
              </a:pathLst>
            </a:custGeom>
            <a:solidFill>
              <a:srgbClr val="FFFFFF"/>
            </a:solidFill>
          </p:spPr>
        </p:sp>
        <p:sp>
          <p:nvSpPr>
            <p:cNvPr name="Freeform 28" id="28"/>
            <p:cNvSpPr/>
            <p:nvPr/>
          </p:nvSpPr>
          <p:spPr>
            <a:xfrm flipH="false" flipV="false" rot="0">
              <a:off x="2395982" y="331216"/>
              <a:ext cx="241427" cy="241427"/>
            </a:xfrm>
            <a:custGeom>
              <a:avLst/>
              <a:gdLst/>
              <a:ahLst/>
              <a:cxnLst/>
              <a:rect r="r" b="b" t="t" l="l"/>
              <a:pathLst>
                <a:path h="241427" w="241427">
                  <a:moveTo>
                    <a:pt x="241427" y="13208"/>
                  </a:moveTo>
                  <a:lnTo>
                    <a:pt x="13208" y="241427"/>
                  </a:lnTo>
                  <a:lnTo>
                    <a:pt x="0" y="228219"/>
                  </a:lnTo>
                  <a:lnTo>
                    <a:pt x="228219" y="0"/>
                  </a:lnTo>
                  <a:close/>
                </a:path>
              </a:pathLst>
            </a:custGeom>
            <a:solidFill>
              <a:srgbClr val="FFFFFF"/>
            </a:solidFill>
          </p:spPr>
        </p:sp>
        <p:sp>
          <p:nvSpPr>
            <p:cNvPr name="Freeform 29" id="29"/>
            <p:cNvSpPr/>
            <p:nvPr/>
          </p:nvSpPr>
          <p:spPr>
            <a:xfrm flipH="false" flipV="false" rot="0">
              <a:off x="1316101" y="442214"/>
              <a:ext cx="324104" cy="20066"/>
            </a:xfrm>
            <a:custGeom>
              <a:avLst/>
              <a:gdLst/>
              <a:ahLst/>
              <a:cxnLst/>
              <a:rect r="r" b="b" t="t" l="l"/>
              <a:pathLst>
                <a:path h="20066" w="324104">
                  <a:moveTo>
                    <a:pt x="127" y="0"/>
                  </a:moveTo>
                  <a:lnTo>
                    <a:pt x="324104" y="1397"/>
                  </a:lnTo>
                  <a:lnTo>
                    <a:pt x="323977" y="20066"/>
                  </a:lnTo>
                  <a:lnTo>
                    <a:pt x="0" y="18669"/>
                  </a:lnTo>
                  <a:close/>
                </a:path>
              </a:pathLst>
            </a:custGeom>
            <a:solidFill>
              <a:srgbClr val="FFFFFF"/>
            </a:solidFill>
          </p:spPr>
        </p:sp>
        <p:sp>
          <p:nvSpPr>
            <p:cNvPr name="Freeform 30" id="30"/>
            <p:cNvSpPr/>
            <p:nvPr/>
          </p:nvSpPr>
          <p:spPr>
            <a:xfrm flipH="false" flipV="false" rot="0">
              <a:off x="1898523" y="327660"/>
              <a:ext cx="246253" cy="247015"/>
            </a:xfrm>
            <a:custGeom>
              <a:avLst/>
              <a:gdLst/>
              <a:ahLst/>
              <a:cxnLst/>
              <a:rect r="r" b="b" t="t" l="l"/>
              <a:pathLst>
                <a:path h="247015" w="246253">
                  <a:moveTo>
                    <a:pt x="123190" y="247015"/>
                  </a:moveTo>
                  <a:lnTo>
                    <a:pt x="9398" y="247015"/>
                  </a:lnTo>
                  <a:cubicBezTo>
                    <a:pt x="4191" y="247015"/>
                    <a:pt x="0" y="242824"/>
                    <a:pt x="0" y="237617"/>
                  </a:cubicBezTo>
                  <a:lnTo>
                    <a:pt x="0" y="9398"/>
                  </a:lnTo>
                  <a:cubicBezTo>
                    <a:pt x="0" y="4191"/>
                    <a:pt x="4191" y="0"/>
                    <a:pt x="9398" y="0"/>
                  </a:cubicBezTo>
                  <a:lnTo>
                    <a:pt x="236855" y="0"/>
                  </a:lnTo>
                  <a:cubicBezTo>
                    <a:pt x="242062" y="0"/>
                    <a:pt x="246253" y="4191"/>
                    <a:pt x="246253" y="9398"/>
                  </a:cubicBezTo>
                  <a:lnTo>
                    <a:pt x="246253" y="237617"/>
                  </a:lnTo>
                  <a:cubicBezTo>
                    <a:pt x="246253" y="242824"/>
                    <a:pt x="242062" y="247015"/>
                    <a:pt x="236855" y="247015"/>
                  </a:cubicBezTo>
                  <a:lnTo>
                    <a:pt x="123190" y="247015"/>
                  </a:lnTo>
                  <a:lnTo>
                    <a:pt x="123190" y="237617"/>
                  </a:lnTo>
                  <a:lnTo>
                    <a:pt x="123190" y="247015"/>
                  </a:lnTo>
                  <a:moveTo>
                    <a:pt x="123190" y="228346"/>
                  </a:moveTo>
                  <a:lnTo>
                    <a:pt x="236855" y="228346"/>
                  </a:lnTo>
                  <a:lnTo>
                    <a:pt x="236855" y="237744"/>
                  </a:lnTo>
                  <a:lnTo>
                    <a:pt x="227457" y="237744"/>
                  </a:lnTo>
                  <a:lnTo>
                    <a:pt x="227457" y="9398"/>
                  </a:lnTo>
                  <a:lnTo>
                    <a:pt x="236855" y="9398"/>
                  </a:lnTo>
                  <a:lnTo>
                    <a:pt x="236855" y="18796"/>
                  </a:lnTo>
                  <a:lnTo>
                    <a:pt x="9398" y="18796"/>
                  </a:lnTo>
                  <a:lnTo>
                    <a:pt x="9398" y="9398"/>
                  </a:lnTo>
                  <a:lnTo>
                    <a:pt x="18796" y="9398"/>
                  </a:lnTo>
                  <a:lnTo>
                    <a:pt x="18796" y="237617"/>
                  </a:lnTo>
                  <a:lnTo>
                    <a:pt x="9398" y="237617"/>
                  </a:lnTo>
                  <a:lnTo>
                    <a:pt x="9398" y="228219"/>
                  </a:lnTo>
                  <a:lnTo>
                    <a:pt x="123190" y="228219"/>
                  </a:lnTo>
                  <a:close/>
                </a:path>
              </a:pathLst>
            </a:custGeom>
            <a:solidFill>
              <a:srgbClr val="FFFFFF"/>
            </a:solidFill>
          </p:spPr>
        </p:sp>
      </p:grpSp>
      <p:sp>
        <p:nvSpPr>
          <p:cNvPr name="Freeform 31" id="31"/>
          <p:cNvSpPr/>
          <p:nvPr/>
        </p:nvSpPr>
        <p:spPr>
          <a:xfrm flipH="false" flipV="false" rot="0">
            <a:off x="15676574" y="6408066"/>
            <a:ext cx="490118" cy="943706"/>
          </a:xfrm>
          <a:custGeom>
            <a:avLst/>
            <a:gdLst/>
            <a:ahLst/>
            <a:cxnLst/>
            <a:rect r="r" b="b" t="t" l="l"/>
            <a:pathLst>
              <a:path h="943706" w="490118">
                <a:moveTo>
                  <a:pt x="0" y="0"/>
                </a:moveTo>
                <a:lnTo>
                  <a:pt x="490118" y="0"/>
                </a:lnTo>
                <a:lnTo>
                  <a:pt x="490118" y="943705"/>
                </a:lnTo>
                <a:lnTo>
                  <a:pt x="0" y="943705"/>
                </a:lnTo>
                <a:lnTo>
                  <a:pt x="0" y="0"/>
                </a:lnTo>
                <a:close/>
              </a:path>
            </a:pathLst>
          </a:custGeom>
          <a:blipFill>
            <a:blip r:embed="rId14"/>
            <a:stretch>
              <a:fillRect l="0" t="0" r="0" b="0"/>
            </a:stretch>
          </a:blipFill>
        </p:spPr>
      </p:sp>
      <p:sp>
        <p:nvSpPr>
          <p:cNvPr name="Freeform 32" id="32"/>
          <p:cNvSpPr/>
          <p:nvPr/>
        </p:nvSpPr>
        <p:spPr>
          <a:xfrm flipH="false" flipV="false" rot="0">
            <a:off x="15676574" y="6408066"/>
            <a:ext cx="490118" cy="943706"/>
          </a:xfrm>
          <a:custGeom>
            <a:avLst/>
            <a:gdLst/>
            <a:ahLst/>
            <a:cxnLst/>
            <a:rect r="r" b="b" t="t" l="l"/>
            <a:pathLst>
              <a:path h="943706" w="490118">
                <a:moveTo>
                  <a:pt x="0" y="0"/>
                </a:moveTo>
                <a:lnTo>
                  <a:pt x="490118" y="0"/>
                </a:lnTo>
                <a:lnTo>
                  <a:pt x="490118" y="943705"/>
                </a:lnTo>
                <a:lnTo>
                  <a:pt x="0" y="943705"/>
                </a:lnTo>
                <a:lnTo>
                  <a:pt x="0" y="0"/>
                </a:lnTo>
                <a:close/>
              </a:path>
            </a:pathLst>
          </a:custGeom>
          <a:blipFill>
            <a:blip r:embed="rId15"/>
            <a:stretch>
              <a:fillRect l="0" t="0" r="0" b="0"/>
            </a:stretch>
          </a:blipFill>
        </p:spPr>
      </p:sp>
      <p:sp>
        <p:nvSpPr>
          <p:cNvPr name="Freeform 33" id="33"/>
          <p:cNvSpPr/>
          <p:nvPr/>
        </p:nvSpPr>
        <p:spPr>
          <a:xfrm flipH="false" flipV="false" rot="0">
            <a:off x="16477201" y="6408066"/>
            <a:ext cx="459676" cy="943706"/>
          </a:xfrm>
          <a:custGeom>
            <a:avLst/>
            <a:gdLst/>
            <a:ahLst/>
            <a:cxnLst/>
            <a:rect r="r" b="b" t="t" l="l"/>
            <a:pathLst>
              <a:path h="943706" w="459676">
                <a:moveTo>
                  <a:pt x="0" y="0"/>
                </a:moveTo>
                <a:lnTo>
                  <a:pt x="459676" y="0"/>
                </a:lnTo>
                <a:lnTo>
                  <a:pt x="459676" y="943705"/>
                </a:lnTo>
                <a:lnTo>
                  <a:pt x="0" y="943705"/>
                </a:lnTo>
                <a:lnTo>
                  <a:pt x="0" y="0"/>
                </a:lnTo>
                <a:close/>
              </a:path>
            </a:pathLst>
          </a:custGeom>
          <a:blipFill>
            <a:blip r:embed="rId16"/>
            <a:stretch>
              <a:fillRect l="0" t="0" r="0" b="0"/>
            </a:stretch>
          </a:blipFill>
        </p:spPr>
      </p:sp>
      <p:sp>
        <p:nvSpPr>
          <p:cNvPr name="Freeform 34" id="34"/>
          <p:cNvSpPr/>
          <p:nvPr/>
        </p:nvSpPr>
        <p:spPr>
          <a:xfrm flipH="false" flipV="false" rot="0">
            <a:off x="16477201" y="6408066"/>
            <a:ext cx="459676" cy="943706"/>
          </a:xfrm>
          <a:custGeom>
            <a:avLst/>
            <a:gdLst/>
            <a:ahLst/>
            <a:cxnLst/>
            <a:rect r="r" b="b" t="t" l="l"/>
            <a:pathLst>
              <a:path h="943706" w="459676">
                <a:moveTo>
                  <a:pt x="0" y="0"/>
                </a:moveTo>
                <a:lnTo>
                  <a:pt x="459676" y="0"/>
                </a:lnTo>
                <a:lnTo>
                  <a:pt x="459676" y="943705"/>
                </a:lnTo>
                <a:lnTo>
                  <a:pt x="0" y="943705"/>
                </a:lnTo>
                <a:lnTo>
                  <a:pt x="0" y="0"/>
                </a:lnTo>
                <a:close/>
              </a:path>
            </a:pathLst>
          </a:custGeom>
          <a:blipFill>
            <a:blip r:embed="rId17"/>
            <a:stretch>
              <a:fillRect l="0" t="0" r="0" b="0"/>
            </a:stretch>
          </a:blipFill>
        </p:spPr>
      </p:sp>
      <p:sp>
        <p:nvSpPr>
          <p:cNvPr name="Freeform 35" id="35"/>
          <p:cNvSpPr/>
          <p:nvPr/>
        </p:nvSpPr>
        <p:spPr>
          <a:xfrm flipH="false" flipV="false" rot="0">
            <a:off x="14932768" y="5359078"/>
            <a:ext cx="2749304" cy="2311698"/>
          </a:xfrm>
          <a:custGeom>
            <a:avLst/>
            <a:gdLst/>
            <a:ahLst/>
            <a:cxnLst/>
            <a:rect r="r" b="b" t="t" l="l"/>
            <a:pathLst>
              <a:path h="2311698" w="2749304">
                <a:moveTo>
                  <a:pt x="0" y="0"/>
                </a:moveTo>
                <a:lnTo>
                  <a:pt x="2749304" y="0"/>
                </a:lnTo>
                <a:lnTo>
                  <a:pt x="2749304" y="2311698"/>
                </a:lnTo>
                <a:lnTo>
                  <a:pt x="0" y="2311698"/>
                </a:lnTo>
                <a:lnTo>
                  <a:pt x="0" y="0"/>
                </a:lnTo>
                <a:close/>
              </a:path>
            </a:pathLst>
          </a:custGeom>
          <a:blipFill>
            <a:blip r:embed="rId13"/>
            <a:stretch>
              <a:fillRect l="-60207" t="-49862" r="-12456" b="-7338"/>
            </a:stretch>
          </a:blipFill>
        </p:spPr>
      </p:sp>
      <p:sp>
        <p:nvSpPr>
          <p:cNvPr name="TextBox 36" id="36"/>
          <p:cNvSpPr txBox="true"/>
          <p:nvPr/>
        </p:nvSpPr>
        <p:spPr>
          <a:xfrm rot="0">
            <a:off x="1237878" y="752390"/>
            <a:ext cx="13713892" cy="2038691"/>
          </a:xfrm>
          <a:prstGeom prst="rect">
            <a:avLst/>
          </a:prstGeom>
        </p:spPr>
        <p:txBody>
          <a:bodyPr anchor="t" rtlCol="false" tIns="0" lIns="0" bIns="0" rIns="0">
            <a:spAutoFit/>
          </a:bodyPr>
          <a:lstStyle/>
          <a:p>
            <a:pPr algn="ctr">
              <a:lnSpc>
                <a:spcPts val="16781"/>
              </a:lnSpc>
            </a:pPr>
            <a:r>
              <a:rPr lang="en-US" sz="11986" spc="-83">
                <a:solidFill>
                  <a:srgbClr val="FFFFFF"/>
                </a:solidFill>
                <a:latin typeface="Montserrat"/>
                <a:ea typeface="Montserrat"/>
                <a:cs typeface="Montserrat"/>
                <a:sym typeface="Montserrat"/>
              </a:rPr>
              <a:t>About the team</a:t>
            </a:r>
          </a:p>
        </p:txBody>
      </p:sp>
      <p:sp>
        <p:nvSpPr>
          <p:cNvPr name="TextBox 37" id="37"/>
          <p:cNvSpPr txBox="true"/>
          <p:nvPr/>
        </p:nvSpPr>
        <p:spPr>
          <a:xfrm rot="0">
            <a:off x="6830556" y="4711232"/>
            <a:ext cx="4626888" cy="839589"/>
          </a:xfrm>
          <a:prstGeom prst="rect">
            <a:avLst/>
          </a:prstGeom>
        </p:spPr>
        <p:txBody>
          <a:bodyPr anchor="t" rtlCol="false" tIns="0" lIns="0" bIns="0" rIns="0">
            <a:spAutoFit/>
          </a:bodyPr>
          <a:lstStyle/>
          <a:p>
            <a:pPr algn="ctr">
              <a:lnSpc>
                <a:spcPts val="6553"/>
              </a:lnSpc>
              <a:spcBef>
                <a:spcPct val="0"/>
              </a:spcBef>
            </a:pPr>
            <a:r>
              <a:rPr lang="en-US" sz="5470" spc="-38">
                <a:solidFill>
                  <a:srgbClr val="FFFFFF"/>
                </a:solidFill>
                <a:latin typeface="Montserrat"/>
                <a:ea typeface="Montserrat"/>
                <a:cs typeface="Montserrat"/>
                <a:sym typeface="Montserrat"/>
              </a:rPr>
              <a:t>Garvit Arora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249279" y="3518294"/>
            <a:ext cx="36657" cy="36657"/>
            <a:chOff x="0" y="0"/>
            <a:chExt cx="38100" cy="38100"/>
          </a:xfrm>
        </p:grpSpPr>
        <p:sp>
          <p:nvSpPr>
            <p:cNvPr name="Freeform 3" id="3"/>
            <p:cNvSpPr/>
            <p:nvPr/>
          </p:nvSpPr>
          <p:spPr>
            <a:xfrm flipH="false" flipV="false" rot="0">
              <a:off x="0" y="0"/>
              <a:ext cx="38100" cy="38100"/>
            </a:xfrm>
            <a:custGeom>
              <a:avLst/>
              <a:gdLst/>
              <a:ahLst/>
              <a:cxnLst/>
              <a:rect r="r" b="b" t="t" l="l"/>
              <a:pathLst>
                <a:path h="38100" w="38100">
                  <a:moveTo>
                    <a:pt x="38100" y="19050"/>
                  </a:moveTo>
                  <a:cubicBezTo>
                    <a:pt x="38100" y="21590"/>
                    <a:pt x="37592" y="24003"/>
                    <a:pt x="36703" y="26289"/>
                  </a:cubicBezTo>
                  <a:cubicBezTo>
                    <a:pt x="35814" y="28575"/>
                    <a:pt x="34417" y="30734"/>
                    <a:pt x="32512" y="32512"/>
                  </a:cubicBezTo>
                  <a:cubicBezTo>
                    <a:pt x="30607" y="34290"/>
                    <a:pt x="28702" y="35687"/>
                    <a:pt x="26289" y="36703"/>
                  </a:cubicBezTo>
                  <a:cubicBezTo>
                    <a:pt x="23876" y="37719"/>
                    <a:pt x="21590" y="38100"/>
                    <a:pt x="19050" y="38100"/>
                  </a:cubicBezTo>
                  <a:cubicBezTo>
                    <a:pt x="16510" y="38100"/>
                    <a:pt x="14097" y="37592"/>
                    <a:pt x="11811" y="36703"/>
                  </a:cubicBezTo>
                  <a:cubicBezTo>
                    <a:pt x="9525" y="35814"/>
                    <a:pt x="7366" y="34290"/>
                    <a:pt x="5588" y="32512"/>
                  </a:cubicBezTo>
                  <a:cubicBezTo>
                    <a:pt x="3810" y="30734"/>
                    <a:pt x="2413" y="28702"/>
                    <a:pt x="1397" y="26289"/>
                  </a:cubicBezTo>
                  <a:cubicBezTo>
                    <a:pt x="381" y="23876"/>
                    <a:pt x="0" y="21590"/>
                    <a:pt x="0" y="19050"/>
                  </a:cubicBezTo>
                  <a:cubicBezTo>
                    <a:pt x="0" y="16510"/>
                    <a:pt x="508" y="14097"/>
                    <a:pt x="1397" y="11811"/>
                  </a:cubicBezTo>
                  <a:cubicBezTo>
                    <a:pt x="2286" y="9525"/>
                    <a:pt x="3810" y="7366"/>
                    <a:pt x="5588" y="5588"/>
                  </a:cubicBezTo>
                  <a:cubicBezTo>
                    <a:pt x="7366" y="3810"/>
                    <a:pt x="9398" y="2413"/>
                    <a:pt x="11811" y="1397"/>
                  </a:cubicBezTo>
                  <a:cubicBezTo>
                    <a:pt x="14224" y="381"/>
                    <a:pt x="16510" y="0"/>
                    <a:pt x="19050" y="0"/>
                  </a:cubicBezTo>
                  <a:cubicBezTo>
                    <a:pt x="21590" y="0"/>
                    <a:pt x="24003" y="508"/>
                    <a:pt x="26289" y="1397"/>
                  </a:cubicBezTo>
                  <a:cubicBezTo>
                    <a:pt x="28575" y="2286"/>
                    <a:pt x="30734" y="3683"/>
                    <a:pt x="32512" y="5588"/>
                  </a:cubicBezTo>
                  <a:cubicBezTo>
                    <a:pt x="34290" y="7493"/>
                    <a:pt x="35687" y="9398"/>
                    <a:pt x="36703" y="11811"/>
                  </a:cubicBezTo>
                  <a:cubicBezTo>
                    <a:pt x="37719" y="14224"/>
                    <a:pt x="38100" y="16510"/>
                    <a:pt x="38100" y="19050"/>
                  </a:cubicBezTo>
                  <a:close/>
                </a:path>
              </a:pathLst>
            </a:custGeom>
            <a:solidFill>
              <a:srgbClr val="575757"/>
            </a:solidFill>
          </p:spPr>
        </p:sp>
      </p:grpSp>
      <p:grpSp>
        <p:nvGrpSpPr>
          <p:cNvPr name="Group 4" id="4"/>
          <p:cNvGrpSpPr>
            <a:grpSpLocks noChangeAspect="true"/>
          </p:cNvGrpSpPr>
          <p:nvPr/>
        </p:nvGrpSpPr>
        <p:grpSpPr>
          <a:xfrm rot="0">
            <a:off x="7249279" y="3738235"/>
            <a:ext cx="36657" cy="36657"/>
            <a:chOff x="0" y="0"/>
            <a:chExt cx="38100" cy="38100"/>
          </a:xfrm>
        </p:grpSpPr>
        <p:sp>
          <p:nvSpPr>
            <p:cNvPr name="Freeform 5" id="5"/>
            <p:cNvSpPr/>
            <p:nvPr/>
          </p:nvSpPr>
          <p:spPr>
            <a:xfrm flipH="false" flipV="false" rot="0">
              <a:off x="0" y="0"/>
              <a:ext cx="38100" cy="38100"/>
            </a:xfrm>
            <a:custGeom>
              <a:avLst/>
              <a:gdLst/>
              <a:ahLst/>
              <a:cxnLst/>
              <a:rect r="r" b="b" t="t" l="l"/>
              <a:pathLst>
                <a:path h="38100" w="38100">
                  <a:moveTo>
                    <a:pt x="38100" y="19050"/>
                  </a:moveTo>
                  <a:cubicBezTo>
                    <a:pt x="38100" y="21590"/>
                    <a:pt x="37592" y="24003"/>
                    <a:pt x="36703" y="26289"/>
                  </a:cubicBezTo>
                  <a:cubicBezTo>
                    <a:pt x="35814" y="28575"/>
                    <a:pt x="34417" y="30734"/>
                    <a:pt x="32512" y="32512"/>
                  </a:cubicBezTo>
                  <a:cubicBezTo>
                    <a:pt x="30607" y="34290"/>
                    <a:pt x="28702" y="35687"/>
                    <a:pt x="26289" y="36703"/>
                  </a:cubicBezTo>
                  <a:cubicBezTo>
                    <a:pt x="23876" y="37719"/>
                    <a:pt x="21590" y="38100"/>
                    <a:pt x="19050" y="38100"/>
                  </a:cubicBezTo>
                  <a:cubicBezTo>
                    <a:pt x="16510" y="38100"/>
                    <a:pt x="14097" y="37592"/>
                    <a:pt x="11811" y="36703"/>
                  </a:cubicBezTo>
                  <a:cubicBezTo>
                    <a:pt x="9525" y="35814"/>
                    <a:pt x="7366" y="34290"/>
                    <a:pt x="5588" y="32512"/>
                  </a:cubicBezTo>
                  <a:cubicBezTo>
                    <a:pt x="3810" y="30734"/>
                    <a:pt x="2413" y="28702"/>
                    <a:pt x="1397" y="26289"/>
                  </a:cubicBezTo>
                  <a:cubicBezTo>
                    <a:pt x="381" y="23876"/>
                    <a:pt x="0" y="21590"/>
                    <a:pt x="0" y="19050"/>
                  </a:cubicBezTo>
                  <a:cubicBezTo>
                    <a:pt x="0" y="16510"/>
                    <a:pt x="508" y="14097"/>
                    <a:pt x="1397" y="11811"/>
                  </a:cubicBezTo>
                  <a:cubicBezTo>
                    <a:pt x="2286" y="9525"/>
                    <a:pt x="3810" y="7366"/>
                    <a:pt x="5588" y="5588"/>
                  </a:cubicBezTo>
                  <a:cubicBezTo>
                    <a:pt x="7366" y="3810"/>
                    <a:pt x="9398" y="2413"/>
                    <a:pt x="11811" y="1397"/>
                  </a:cubicBezTo>
                  <a:cubicBezTo>
                    <a:pt x="14224" y="381"/>
                    <a:pt x="16510" y="0"/>
                    <a:pt x="19050" y="0"/>
                  </a:cubicBezTo>
                  <a:cubicBezTo>
                    <a:pt x="21590" y="0"/>
                    <a:pt x="24003" y="508"/>
                    <a:pt x="26289" y="1397"/>
                  </a:cubicBezTo>
                  <a:cubicBezTo>
                    <a:pt x="28575" y="2286"/>
                    <a:pt x="30734" y="3683"/>
                    <a:pt x="32512" y="5588"/>
                  </a:cubicBezTo>
                  <a:cubicBezTo>
                    <a:pt x="34290" y="7493"/>
                    <a:pt x="35687" y="9398"/>
                    <a:pt x="36703" y="11811"/>
                  </a:cubicBezTo>
                  <a:cubicBezTo>
                    <a:pt x="37719" y="14224"/>
                    <a:pt x="38100" y="16510"/>
                    <a:pt x="38100" y="19050"/>
                  </a:cubicBezTo>
                  <a:close/>
                </a:path>
              </a:pathLst>
            </a:custGeom>
            <a:solidFill>
              <a:srgbClr val="575757"/>
            </a:solidFill>
          </p:spPr>
        </p:sp>
      </p:grpSp>
      <p:grpSp>
        <p:nvGrpSpPr>
          <p:cNvPr name="Group 6" id="6"/>
          <p:cNvGrpSpPr>
            <a:grpSpLocks noChangeAspect="true"/>
          </p:cNvGrpSpPr>
          <p:nvPr/>
        </p:nvGrpSpPr>
        <p:grpSpPr>
          <a:xfrm rot="0">
            <a:off x="7249279" y="3958176"/>
            <a:ext cx="36657" cy="36657"/>
            <a:chOff x="0" y="0"/>
            <a:chExt cx="38100" cy="38100"/>
          </a:xfrm>
        </p:grpSpPr>
        <p:sp>
          <p:nvSpPr>
            <p:cNvPr name="Freeform 7" id="7"/>
            <p:cNvSpPr/>
            <p:nvPr/>
          </p:nvSpPr>
          <p:spPr>
            <a:xfrm flipH="false" flipV="false" rot="0">
              <a:off x="0" y="0"/>
              <a:ext cx="38100" cy="38100"/>
            </a:xfrm>
            <a:custGeom>
              <a:avLst/>
              <a:gdLst/>
              <a:ahLst/>
              <a:cxnLst/>
              <a:rect r="r" b="b" t="t" l="l"/>
              <a:pathLst>
                <a:path h="38100" w="38100">
                  <a:moveTo>
                    <a:pt x="38100" y="19050"/>
                  </a:moveTo>
                  <a:cubicBezTo>
                    <a:pt x="38100" y="21590"/>
                    <a:pt x="37592" y="24003"/>
                    <a:pt x="36703" y="26289"/>
                  </a:cubicBezTo>
                  <a:cubicBezTo>
                    <a:pt x="35814" y="28575"/>
                    <a:pt x="34417" y="30734"/>
                    <a:pt x="32512" y="32512"/>
                  </a:cubicBezTo>
                  <a:cubicBezTo>
                    <a:pt x="30607" y="34290"/>
                    <a:pt x="28702" y="35687"/>
                    <a:pt x="26289" y="36703"/>
                  </a:cubicBezTo>
                  <a:cubicBezTo>
                    <a:pt x="23876" y="37719"/>
                    <a:pt x="21590" y="38100"/>
                    <a:pt x="19050" y="38100"/>
                  </a:cubicBezTo>
                  <a:cubicBezTo>
                    <a:pt x="16510" y="38100"/>
                    <a:pt x="14097" y="37592"/>
                    <a:pt x="11811" y="36703"/>
                  </a:cubicBezTo>
                  <a:cubicBezTo>
                    <a:pt x="9525" y="35814"/>
                    <a:pt x="7366" y="34290"/>
                    <a:pt x="5588" y="32512"/>
                  </a:cubicBezTo>
                  <a:cubicBezTo>
                    <a:pt x="3810" y="30734"/>
                    <a:pt x="2413" y="28702"/>
                    <a:pt x="1397" y="26289"/>
                  </a:cubicBezTo>
                  <a:cubicBezTo>
                    <a:pt x="381" y="23876"/>
                    <a:pt x="0" y="21590"/>
                    <a:pt x="0" y="19050"/>
                  </a:cubicBezTo>
                  <a:cubicBezTo>
                    <a:pt x="0" y="16510"/>
                    <a:pt x="508" y="14097"/>
                    <a:pt x="1397" y="11811"/>
                  </a:cubicBezTo>
                  <a:cubicBezTo>
                    <a:pt x="2286" y="9525"/>
                    <a:pt x="3810" y="7366"/>
                    <a:pt x="5588" y="5588"/>
                  </a:cubicBezTo>
                  <a:cubicBezTo>
                    <a:pt x="7366" y="3810"/>
                    <a:pt x="9398" y="2413"/>
                    <a:pt x="11811" y="1397"/>
                  </a:cubicBezTo>
                  <a:cubicBezTo>
                    <a:pt x="14224" y="381"/>
                    <a:pt x="16510" y="0"/>
                    <a:pt x="19050" y="0"/>
                  </a:cubicBezTo>
                  <a:cubicBezTo>
                    <a:pt x="21590" y="0"/>
                    <a:pt x="24003" y="508"/>
                    <a:pt x="26289" y="1397"/>
                  </a:cubicBezTo>
                  <a:cubicBezTo>
                    <a:pt x="28575" y="2286"/>
                    <a:pt x="30734" y="3683"/>
                    <a:pt x="32512" y="5588"/>
                  </a:cubicBezTo>
                  <a:cubicBezTo>
                    <a:pt x="34290" y="7493"/>
                    <a:pt x="35687" y="9398"/>
                    <a:pt x="36703" y="11811"/>
                  </a:cubicBezTo>
                  <a:cubicBezTo>
                    <a:pt x="37719" y="14224"/>
                    <a:pt x="38100" y="16510"/>
                    <a:pt x="38100" y="19050"/>
                  </a:cubicBezTo>
                  <a:close/>
                </a:path>
              </a:pathLst>
            </a:custGeom>
            <a:solidFill>
              <a:srgbClr val="575757"/>
            </a:solidFill>
          </p:spPr>
        </p:sp>
      </p:grpSp>
      <p:grpSp>
        <p:nvGrpSpPr>
          <p:cNvPr name="Group 8" id="8"/>
          <p:cNvGrpSpPr>
            <a:grpSpLocks noChangeAspect="true"/>
          </p:cNvGrpSpPr>
          <p:nvPr/>
        </p:nvGrpSpPr>
        <p:grpSpPr>
          <a:xfrm rot="0">
            <a:off x="7249279" y="4178117"/>
            <a:ext cx="36657" cy="36657"/>
            <a:chOff x="0" y="0"/>
            <a:chExt cx="38100" cy="38100"/>
          </a:xfrm>
        </p:grpSpPr>
        <p:sp>
          <p:nvSpPr>
            <p:cNvPr name="Freeform 9" id="9"/>
            <p:cNvSpPr/>
            <p:nvPr/>
          </p:nvSpPr>
          <p:spPr>
            <a:xfrm flipH="false" flipV="false" rot="0">
              <a:off x="0" y="0"/>
              <a:ext cx="38100" cy="38100"/>
            </a:xfrm>
            <a:custGeom>
              <a:avLst/>
              <a:gdLst/>
              <a:ahLst/>
              <a:cxnLst/>
              <a:rect r="r" b="b" t="t" l="l"/>
              <a:pathLst>
                <a:path h="38100" w="38100">
                  <a:moveTo>
                    <a:pt x="38100" y="19050"/>
                  </a:moveTo>
                  <a:cubicBezTo>
                    <a:pt x="38100" y="21590"/>
                    <a:pt x="37592" y="24003"/>
                    <a:pt x="36703" y="26289"/>
                  </a:cubicBezTo>
                  <a:cubicBezTo>
                    <a:pt x="35814" y="28575"/>
                    <a:pt x="34417" y="30734"/>
                    <a:pt x="32512" y="32512"/>
                  </a:cubicBezTo>
                  <a:cubicBezTo>
                    <a:pt x="30607" y="34290"/>
                    <a:pt x="28702" y="35687"/>
                    <a:pt x="26289" y="36703"/>
                  </a:cubicBezTo>
                  <a:cubicBezTo>
                    <a:pt x="23876" y="37719"/>
                    <a:pt x="21590" y="38100"/>
                    <a:pt x="19050" y="38100"/>
                  </a:cubicBezTo>
                  <a:cubicBezTo>
                    <a:pt x="16510" y="38100"/>
                    <a:pt x="14097" y="37592"/>
                    <a:pt x="11811" y="36703"/>
                  </a:cubicBezTo>
                  <a:cubicBezTo>
                    <a:pt x="9525" y="35814"/>
                    <a:pt x="7366" y="34290"/>
                    <a:pt x="5588" y="32512"/>
                  </a:cubicBezTo>
                  <a:cubicBezTo>
                    <a:pt x="3810" y="30734"/>
                    <a:pt x="2413" y="28702"/>
                    <a:pt x="1397" y="26289"/>
                  </a:cubicBezTo>
                  <a:cubicBezTo>
                    <a:pt x="381" y="23876"/>
                    <a:pt x="0" y="21590"/>
                    <a:pt x="0" y="19050"/>
                  </a:cubicBezTo>
                  <a:cubicBezTo>
                    <a:pt x="0" y="16510"/>
                    <a:pt x="508" y="14097"/>
                    <a:pt x="1397" y="11811"/>
                  </a:cubicBezTo>
                  <a:cubicBezTo>
                    <a:pt x="2286" y="9525"/>
                    <a:pt x="3810" y="7366"/>
                    <a:pt x="5588" y="5588"/>
                  </a:cubicBezTo>
                  <a:cubicBezTo>
                    <a:pt x="7366" y="3810"/>
                    <a:pt x="9398" y="2413"/>
                    <a:pt x="11811" y="1397"/>
                  </a:cubicBezTo>
                  <a:cubicBezTo>
                    <a:pt x="14224" y="381"/>
                    <a:pt x="16510" y="0"/>
                    <a:pt x="19050" y="0"/>
                  </a:cubicBezTo>
                  <a:cubicBezTo>
                    <a:pt x="21590" y="0"/>
                    <a:pt x="24003" y="508"/>
                    <a:pt x="26289" y="1397"/>
                  </a:cubicBezTo>
                  <a:cubicBezTo>
                    <a:pt x="28575" y="2286"/>
                    <a:pt x="30734" y="3683"/>
                    <a:pt x="32512" y="5588"/>
                  </a:cubicBezTo>
                  <a:cubicBezTo>
                    <a:pt x="34290" y="7493"/>
                    <a:pt x="35687" y="9398"/>
                    <a:pt x="36703" y="11811"/>
                  </a:cubicBezTo>
                  <a:cubicBezTo>
                    <a:pt x="37719" y="14224"/>
                    <a:pt x="38100" y="16510"/>
                    <a:pt x="38100" y="19050"/>
                  </a:cubicBezTo>
                  <a:close/>
                </a:path>
              </a:pathLst>
            </a:custGeom>
            <a:solidFill>
              <a:srgbClr val="575757"/>
            </a:solidFill>
          </p:spPr>
        </p:sp>
      </p:grpSp>
      <p:grpSp>
        <p:nvGrpSpPr>
          <p:cNvPr name="Group 10" id="10"/>
          <p:cNvGrpSpPr>
            <a:grpSpLocks noChangeAspect="true"/>
          </p:cNvGrpSpPr>
          <p:nvPr/>
        </p:nvGrpSpPr>
        <p:grpSpPr>
          <a:xfrm rot="0">
            <a:off x="7249279" y="4398058"/>
            <a:ext cx="36657" cy="36657"/>
            <a:chOff x="0" y="0"/>
            <a:chExt cx="38100" cy="38100"/>
          </a:xfrm>
        </p:grpSpPr>
        <p:sp>
          <p:nvSpPr>
            <p:cNvPr name="Freeform 11" id="11"/>
            <p:cNvSpPr/>
            <p:nvPr/>
          </p:nvSpPr>
          <p:spPr>
            <a:xfrm flipH="false" flipV="false" rot="0">
              <a:off x="0" y="0"/>
              <a:ext cx="38100" cy="38100"/>
            </a:xfrm>
            <a:custGeom>
              <a:avLst/>
              <a:gdLst/>
              <a:ahLst/>
              <a:cxnLst/>
              <a:rect r="r" b="b" t="t" l="l"/>
              <a:pathLst>
                <a:path h="38100" w="38100">
                  <a:moveTo>
                    <a:pt x="38100" y="19050"/>
                  </a:moveTo>
                  <a:cubicBezTo>
                    <a:pt x="38100" y="21590"/>
                    <a:pt x="37592" y="24003"/>
                    <a:pt x="36703" y="26289"/>
                  </a:cubicBezTo>
                  <a:cubicBezTo>
                    <a:pt x="35814" y="28575"/>
                    <a:pt x="34417" y="30734"/>
                    <a:pt x="32512" y="32512"/>
                  </a:cubicBezTo>
                  <a:cubicBezTo>
                    <a:pt x="30607" y="34290"/>
                    <a:pt x="28702" y="35687"/>
                    <a:pt x="26289" y="36703"/>
                  </a:cubicBezTo>
                  <a:cubicBezTo>
                    <a:pt x="23876" y="37719"/>
                    <a:pt x="21590" y="38100"/>
                    <a:pt x="19050" y="38100"/>
                  </a:cubicBezTo>
                  <a:cubicBezTo>
                    <a:pt x="16510" y="38100"/>
                    <a:pt x="14097" y="37592"/>
                    <a:pt x="11811" y="36703"/>
                  </a:cubicBezTo>
                  <a:cubicBezTo>
                    <a:pt x="9525" y="35814"/>
                    <a:pt x="7366" y="34290"/>
                    <a:pt x="5588" y="32512"/>
                  </a:cubicBezTo>
                  <a:cubicBezTo>
                    <a:pt x="3810" y="30734"/>
                    <a:pt x="2413" y="28702"/>
                    <a:pt x="1397" y="26289"/>
                  </a:cubicBezTo>
                  <a:cubicBezTo>
                    <a:pt x="381" y="23876"/>
                    <a:pt x="0" y="21590"/>
                    <a:pt x="0" y="19050"/>
                  </a:cubicBezTo>
                  <a:cubicBezTo>
                    <a:pt x="0" y="16510"/>
                    <a:pt x="508" y="14097"/>
                    <a:pt x="1397" y="11811"/>
                  </a:cubicBezTo>
                  <a:cubicBezTo>
                    <a:pt x="2286" y="9525"/>
                    <a:pt x="3810" y="7366"/>
                    <a:pt x="5588" y="5588"/>
                  </a:cubicBezTo>
                  <a:cubicBezTo>
                    <a:pt x="7366" y="3810"/>
                    <a:pt x="9398" y="2413"/>
                    <a:pt x="11811" y="1397"/>
                  </a:cubicBezTo>
                  <a:cubicBezTo>
                    <a:pt x="14224" y="381"/>
                    <a:pt x="16510" y="0"/>
                    <a:pt x="19050" y="0"/>
                  </a:cubicBezTo>
                  <a:cubicBezTo>
                    <a:pt x="21590" y="0"/>
                    <a:pt x="24003" y="508"/>
                    <a:pt x="26289" y="1397"/>
                  </a:cubicBezTo>
                  <a:cubicBezTo>
                    <a:pt x="28575" y="2286"/>
                    <a:pt x="30734" y="3683"/>
                    <a:pt x="32512" y="5588"/>
                  </a:cubicBezTo>
                  <a:cubicBezTo>
                    <a:pt x="34290" y="7493"/>
                    <a:pt x="35687" y="9398"/>
                    <a:pt x="36703" y="11811"/>
                  </a:cubicBezTo>
                  <a:cubicBezTo>
                    <a:pt x="37719" y="14224"/>
                    <a:pt x="38100" y="16510"/>
                    <a:pt x="38100" y="19050"/>
                  </a:cubicBezTo>
                  <a:close/>
                </a:path>
              </a:pathLst>
            </a:custGeom>
            <a:solidFill>
              <a:srgbClr val="575757"/>
            </a:solidFill>
          </p:spPr>
        </p:sp>
      </p:grpSp>
      <p:grpSp>
        <p:nvGrpSpPr>
          <p:cNvPr name="Group 12" id="12"/>
          <p:cNvGrpSpPr>
            <a:grpSpLocks noChangeAspect="true"/>
          </p:cNvGrpSpPr>
          <p:nvPr/>
        </p:nvGrpSpPr>
        <p:grpSpPr>
          <a:xfrm rot="0">
            <a:off x="7249279" y="4617998"/>
            <a:ext cx="36657" cy="36657"/>
            <a:chOff x="0" y="0"/>
            <a:chExt cx="38100" cy="38100"/>
          </a:xfrm>
        </p:grpSpPr>
        <p:sp>
          <p:nvSpPr>
            <p:cNvPr name="Freeform 13" id="13"/>
            <p:cNvSpPr/>
            <p:nvPr/>
          </p:nvSpPr>
          <p:spPr>
            <a:xfrm flipH="false" flipV="false" rot="0">
              <a:off x="0" y="0"/>
              <a:ext cx="38100" cy="38100"/>
            </a:xfrm>
            <a:custGeom>
              <a:avLst/>
              <a:gdLst/>
              <a:ahLst/>
              <a:cxnLst/>
              <a:rect r="r" b="b" t="t" l="l"/>
              <a:pathLst>
                <a:path h="38100" w="38100">
                  <a:moveTo>
                    <a:pt x="38100" y="19050"/>
                  </a:moveTo>
                  <a:cubicBezTo>
                    <a:pt x="38100" y="21590"/>
                    <a:pt x="37592" y="24003"/>
                    <a:pt x="36703" y="26289"/>
                  </a:cubicBezTo>
                  <a:cubicBezTo>
                    <a:pt x="35814" y="28575"/>
                    <a:pt x="34417" y="30734"/>
                    <a:pt x="32512" y="32512"/>
                  </a:cubicBezTo>
                  <a:cubicBezTo>
                    <a:pt x="30607" y="34290"/>
                    <a:pt x="28702" y="35687"/>
                    <a:pt x="26289" y="36703"/>
                  </a:cubicBezTo>
                  <a:cubicBezTo>
                    <a:pt x="23876" y="37719"/>
                    <a:pt x="21590" y="38100"/>
                    <a:pt x="19050" y="38100"/>
                  </a:cubicBezTo>
                  <a:cubicBezTo>
                    <a:pt x="16510" y="38100"/>
                    <a:pt x="14097" y="37592"/>
                    <a:pt x="11811" y="36703"/>
                  </a:cubicBezTo>
                  <a:cubicBezTo>
                    <a:pt x="9525" y="35814"/>
                    <a:pt x="7366" y="34290"/>
                    <a:pt x="5588" y="32512"/>
                  </a:cubicBezTo>
                  <a:cubicBezTo>
                    <a:pt x="3810" y="30734"/>
                    <a:pt x="2413" y="28702"/>
                    <a:pt x="1397" y="26289"/>
                  </a:cubicBezTo>
                  <a:cubicBezTo>
                    <a:pt x="381" y="23876"/>
                    <a:pt x="0" y="21590"/>
                    <a:pt x="0" y="19050"/>
                  </a:cubicBezTo>
                  <a:cubicBezTo>
                    <a:pt x="0" y="16510"/>
                    <a:pt x="508" y="14097"/>
                    <a:pt x="1397" y="11811"/>
                  </a:cubicBezTo>
                  <a:cubicBezTo>
                    <a:pt x="2286" y="9525"/>
                    <a:pt x="3810" y="7366"/>
                    <a:pt x="5588" y="5588"/>
                  </a:cubicBezTo>
                  <a:cubicBezTo>
                    <a:pt x="7366" y="3810"/>
                    <a:pt x="9398" y="2413"/>
                    <a:pt x="11811" y="1397"/>
                  </a:cubicBezTo>
                  <a:cubicBezTo>
                    <a:pt x="14224" y="381"/>
                    <a:pt x="16510" y="0"/>
                    <a:pt x="19050" y="0"/>
                  </a:cubicBezTo>
                  <a:cubicBezTo>
                    <a:pt x="21590" y="0"/>
                    <a:pt x="24003" y="508"/>
                    <a:pt x="26289" y="1397"/>
                  </a:cubicBezTo>
                  <a:cubicBezTo>
                    <a:pt x="28575" y="2286"/>
                    <a:pt x="30734" y="3683"/>
                    <a:pt x="32512" y="5588"/>
                  </a:cubicBezTo>
                  <a:cubicBezTo>
                    <a:pt x="34290" y="7493"/>
                    <a:pt x="35687" y="9398"/>
                    <a:pt x="36703" y="11811"/>
                  </a:cubicBezTo>
                  <a:cubicBezTo>
                    <a:pt x="37719" y="14224"/>
                    <a:pt x="38100" y="16510"/>
                    <a:pt x="38100" y="19050"/>
                  </a:cubicBezTo>
                  <a:close/>
                </a:path>
              </a:pathLst>
            </a:custGeom>
            <a:solidFill>
              <a:srgbClr val="575757"/>
            </a:solidFill>
          </p:spPr>
        </p:sp>
      </p:grpSp>
      <p:grpSp>
        <p:nvGrpSpPr>
          <p:cNvPr name="Group 14" id="14"/>
          <p:cNvGrpSpPr>
            <a:grpSpLocks noChangeAspect="true"/>
          </p:cNvGrpSpPr>
          <p:nvPr/>
        </p:nvGrpSpPr>
        <p:grpSpPr>
          <a:xfrm rot="0">
            <a:off x="7249279" y="4837939"/>
            <a:ext cx="36657" cy="36657"/>
            <a:chOff x="0" y="0"/>
            <a:chExt cx="38100" cy="38100"/>
          </a:xfrm>
        </p:grpSpPr>
        <p:sp>
          <p:nvSpPr>
            <p:cNvPr name="Freeform 15" id="15"/>
            <p:cNvSpPr/>
            <p:nvPr/>
          </p:nvSpPr>
          <p:spPr>
            <a:xfrm flipH="false" flipV="false" rot="0">
              <a:off x="0" y="0"/>
              <a:ext cx="38100" cy="38100"/>
            </a:xfrm>
            <a:custGeom>
              <a:avLst/>
              <a:gdLst/>
              <a:ahLst/>
              <a:cxnLst/>
              <a:rect r="r" b="b" t="t" l="l"/>
              <a:pathLst>
                <a:path h="38100" w="38100">
                  <a:moveTo>
                    <a:pt x="38100" y="19050"/>
                  </a:moveTo>
                  <a:cubicBezTo>
                    <a:pt x="38100" y="21590"/>
                    <a:pt x="37592" y="24003"/>
                    <a:pt x="36703" y="26289"/>
                  </a:cubicBezTo>
                  <a:cubicBezTo>
                    <a:pt x="35814" y="28575"/>
                    <a:pt x="34417" y="30734"/>
                    <a:pt x="32512" y="32512"/>
                  </a:cubicBezTo>
                  <a:cubicBezTo>
                    <a:pt x="30607" y="34290"/>
                    <a:pt x="28702" y="35687"/>
                    <a:pt x="26289" y="36703"/>
                  </a:cubicBezTo>
                  <a:cubicBezTo>
                    <a:pt x="23876" y="37719"/>
                    <a:pt x="21590" y="38100"/>
                    <a:pt x="19050" y="38100"/>
                  </a:cubicBezTo>
                  <a:cubicBezTo>
                    <a:pt x="16510" y="38100"/>
                    <a:pt x="14097" y="37592"/>
                    <a:pt x="11811" y="36703"/>
                  </a:cubicBezTo>
                  <a:cubicBezTo>
                    <a:pt x="9525" y="35814"/>
                    <a:pt x="7366" y="34290"/>
                    <a:pt x="5588" y="32512"/>
                  </a:cubicBezTo>
                  <a:cubicBezTo>
                    <a:pt x="3810" y="30734"/>
                    <a:pt x="2413" y="28702"/>
                    <a:pt x="1397" y="26289"/>
                  </a:cubicBezTo>
                  <a:cubicBezTo>
                    <a:pt x="381" y="23876"/>
                    <a:pt x="0" y="21590"/>
                    <a:pt x="0" y="19050"/>
                  </a:cubicBezTo>
                  <a:cubicBezTo>
                    <a:pt x="0" y="16510"/>
                    <a:pt x="508" y="14097"/>
                    <a:pt x="1397" y="11811"/>
                  </a:cubicBezTo>
                  <a:cubicBezTo>
                    <a:pt x="2286" y="9525"/>
                    <a:pt x="3810" y="7366"/>
                    <a:pt x="5588" y="5588"/>
                  </a:cubicBezTo>
                  <a:cubicBezTo>
                    <a:pt x="7366" y="3810"/>
                    <a:pt x="9398" y="2413"/>
                    <a:pt x="11811" y="1397"/>
                  </a:cubicBezTo>
                  <a:cubicBezTo>
                    <a:pt x="14224" y="381"/>
                    <a:pt x="16510" y="0"/>
                    <a:pt x="19050" y="0"/>
                  </a:cubicBezTo>
                  <a:cubicBezTo>
                    <a:pt x="21590" y="0"/>
                    <a:pt x="24003" y="508"/>
                    <a:pt x="26289" y="1397"/>
                  </a:cubicBezTo>
                  <a:cubicBezTo>
                    <a:pt x="28575" y="2286"/>
                    <a:pt x="30734" y="3683"/>
                    <a:pt x="32512" y="5588"/>
                  </a:cubicBezTo>
                  <a:cubicBezTo>
                    <a:pt x="34290" y="7493"/>
                    <a:pt x="35687" y="9398"/>
                    <a:pt x="36703" y="11811"/>
                  </a:cubicBezTo>
                  <a:cubicBezTo>
                    <a:pt x="37719" y="14224"/>
                    <a:pt x="38100" y="16510"/>
                    <a:pt x="38100" y="19050"/>
                  </a:cubicBezTo>
                  <a:close/>
                </a:path>
              </a:pathLst>
            </a:custGeom>
            <a:solidFill>
              <a:srgbClr val="575757"/>
            </a:solidFill>
          </p:spPr>
        </p:sp>
      </p:grpSp>
      <p:grpSp>
        <p:nvGrpSpPr>
          <p:cNvPr name="Group 16" id="16"/>
          <p:cNvGrpSpPr>
            <a:grpSpLocks noChangeAspect="true"/>
          </p:cNvGrpSpPr>
          <p:nvPr/>
        </p:nvGrpSpPr>
        <p:grpSpPr>
          <a:xfrm rot="0">
            <a:off x="7288841" y="5830597"/>
            <a:ext cx="36657" cy="36657"/>
            <a:chOff x="0" y="0"/>
            <a:chExt cx="38100" cy="38100"/>
          </a:xfrm>
        </p:grpSpPr>
        <p:sp>
          <p:nvSpPr>
            <p:cNvPr name="Freeform 17" id="17"/>
            <p:cNvSpPr/>
            <p:nvPr/>
          </p:nvSpPr>
          <p:spPr>
            <a:xfrm flipH="false" flipV="false" rot="0">
              <a:off x="0" y="0"/>
              <a:ext cx="38100" cy="38100"/>
            </a:xfrm>
            <a:custGeom>
              <a:avLst/>
              <a:gdLst/>
              <a:ahLst/>
              <a:cxnLst/>
              <a:rect r="r" b="b" t="t" l="l"/>
              <a:pathLst>
                <a:path h="38100" w="38100">
                  <a:moveTo>
                    <a:pt x="38100" y="19050"/>
                  </a:moveTo>
                  <a:cubicBezTo>
                    <a:pt x="38100" y="21590"/>
                    <a:pt x="37592" y="24003"/>
                    <a:pt x="36703" y="26289"/>
                  </a:cubicBezTo>
                  <a:cubicBezTo>
                    <a:pt x="35814" y="28575"/>
                    <a:pt x="34417" y="30734"/>
                    <a:pt x="32512" y="32512"/>
                  </a:cubicBezTo>
                  <a:cubicBezTo>
                    <a:pt x="30607" y="34290"/>
                    <a:pt x="28702" y="35687"/>
                    <a:pt x="26289" y="36703"/>
                  </a:cubicBezTo>
                  <a:cubicBezTo>
                    <a:pt x="23876" y="37719"/>
                    <a:pt x="21590" y="38100"/>
                    <a:pt x="19050" y="38100"/>
                  </a:cubicBezTo>
                  <a:cubicBezTo>
                    <a:pt x="16510" y="38100"/>
                    <a:pt x="14097" y="37592"/>
                    <a:pt x="11811" y="36703"/>
                  </a:cubicBezTo>
                  <a:cubicBezTo>
                    <a:pt x="9525" y="35814"/>
                    <a:pt x="7366" y="34290"/>
                    <a:pt x="5588" y="32512"/>
                  </a:cubicBezTo>
                  <a:cubicBezTo>
                    <a:pt x="3810" y="30734"/>
                    <a:pt x="2413" y="28702"/>
                    <a:pt x="1397" y="26289"/>
                  </a:cubicBezTo>
                  <a:cubicBezTo>
                    <a:pt x="381" y="23876"/>
                    <a:pt x="0" y="21590"/>
                    <a:pt x="0" y="19050"/>
                  </a:cubicBezTo>
                  <a:cubicBezTo>
                    <a:pt x="0" y="16510"/>
                    <a:pt x="508" y="14097"/>
                    <a:pt x="1397" y="11811"/>
                  </a:cubicBezTo>
                  <a:cubicBezTo>
                    <a:pt x="2286" y="9525"/>
                    <a:pt x="3810" y="7366"/>
                    <a:pt x="5588" y="5588"/>
                  </a:cubicBezTo>
                  <a:cubicBezTo>
                    <a:pt x="7366" y="3810"/>
                    <a:pt x="9398" y="2413"/>
                    <a:pt x="11811" y="1397"/>
                  </a:cubicBezTo>
                  <a:cubicBezTo>
                    <a:pt x="14224" y="381"/>
                    <a:pt x="16510" y="0"/>
                    <a:pt x="19050" y="0"/>
                  </a:cubicBezTo>
                  <a:cubicBezTo>
                    <a:pt x="21590" y="0"/>
                    <a:pt x="24003" y="508"/>
                    <a:pt x="26289" y="1397"/>
                  </a:cubicBezTo>
                  <a:cubicBezTo>
                    <a:pt x="28575" y="2286"/>
                    <a:pt x="30734" y="3683"/>
                    <a:pt x="32512" y="5588"/>
                  </a:cubicBezTo>
                  <a:cubicBezTo>
                    <a:pt x="34290" y="7493"/>
                    <a:pt x="35687" y="9398"/>
                    <a:pt x="36703" y="11811"/>
                  </a:cubicBezTo>
                  <a:cubicBezTo>
                    <a:pt x="37719" y="14224"/>
                    <a:pt x="38100" y="16510"/>
                    <a:pt x="38100" y="19050"/>
                  </a:cubicBezTo>
                  <a:close/>
                </a:path>
              </a:pathLst>
            </a:custGeom>
            <a:solidFill>
              <a:srgbClr val="000001"/>
            </a:solidFill>
          </p:spPr>
        </p:sp>
      </p:grpSp>
      <p:grpSp>
        <p:nvGrpSpPr>
          <p:cNvPr name="Group 18" id="18"/>
          <p:cNvGrpSpPr>
            <a:grpSpLocks noChangeAspect="true"/>
          </p:cNvGrpSpPr>
          <p:nvPr/>
        </p:nvGrpSpPr>
        <p:grpSpPr>
          <a:xfrm rot="0">
            <a:off x="7288841" y="6013881"/>
            <a:ext cx="36657" cy="36657"/>
            <a:chOff x="0" y="0"/>
            <a:chExt cx="38100" cy="38100"/>
          </a:xfrm>
        </p:grpSpPr>
        <p:sp>
          <p:nvSpPr>
            <p:cNvPr name="Freeform 19" id="19"/>
            <p:cNvSpPr/>
            <p:nvPr/>
          </p:nvSpPr>
          <p:spPr>
            <a:xfrm flipH="false" flipV="false" rot="0">
              <a:off x="0" y="0"/>
              <a:ext cx="38100" cy="38100"/>
            </a:xfrm>
            <a:custGeom>
              <a:avLst/>
              <a:gdLst/>
              <a:ahLst/>
              <a:cxnLst/>
              <a:rect r="r" b="b" t="t" l="l"/>
              <a:pathLst>
                <a:path h="38100" w="38100">
                  <a:moveTo>
                    <a:pt x="38100" y="19050"/>
                  </a:moveTo>
                  <a:cubicBezTo>
                    <a:pt x="38100" y="21590"/>
                    <a:pt x="37592" y="24003"/>
                    <a:pt x="36703" y="26289"/>
                  </a:cubicBezTo>
                  <a:cubicBezTo>
                    <a:pt x="35814" y="28575"/>
                    <a:pt x="34417" y="30734"/>
                    <a:pt x="32512" y="32512"/>
                  </a:cubicBezTo>
                  <a:cubicBezTo>
                    <a:pt x="30607" y="34290"/>
                    <a:pt x="28702" y="35687"/>
                    <a:pt x="26289" y="36703"/>
                  </a:cubicBezTo>
                  <a:cubicBezTo>
                    <a:pt x="23876" y="37719"/>
                    <a:pt x="21590" y="38100"/>
                    <a:pt x="19050" y="38100"/>
                  </a:cubicBezTo>
                  <a:cubicBezTo>
                    <a:pt x="16510" y="38100"/>
                    <a:pt x="14097" y="37592"/>
                    <a:pt x="11811" y="36703"/>
                  </a:cubicBezTo>
                  <a:cubicBezTo>
                    <a:pt x="9525" y="35814"/>
                    <a:pt x="7366" y="34290"/>
                    <a:pt x="5588" y="32512"/>
                  </a:cubicBezTo>
                  <a:cubicBezTo>
                    <a:pt x="3810" y="30734"/>
                    <a:pt x="2413" y="28702"/>
                    <a:pt x="1397" y="26289"/>
                  </a:cubicBezTo>
                  <a:cubicBezTo>
                    <a:pt x="381" y="23876"/>
                    <a:pt x="0" y="21590"/>
                    <a:pt x="0" y="19050"/>
                  </a:cubicBezTo>
                  <a:cubicBezTo>
                    <a:pt x="0" y="16510"/>
                    <a:pt x="508" y="14097"/>
                    <a:pt x="1397" y="11811"/>
                  </a:cubicBezTo>
                  <a:cubicBezTo>
                    <a:pt x="2286" y="9525"/>
                    <a:pt x="3810" y="7366"/>
                    <a:pt x="5588" y="5588"/>
                  </a:cubicBezTo>
                  <a:cubicBezTo>
                    <a:pt x="7366" y="3810"/>
                    <a:pt x="9398" y="2413"/>
                    <a:pt x="11811" y="1397"/>
                  </a:cubicBezTo>
                  <a:cubicBezTo>
                    <a:pt x="14224" y="381"/>
                    <a:pt x="16510" y="0"/>
                    <a:pt x="19050" y="0"/>
                  </a:cubicBezTo>
                  <a:cubicBezTo>
                    <a:pt x="21590" y="0"/>
                    <a:pt x="24003" y="508"/>
                    <a:pt x="26289" y="1397"/>
                  </a:cubicBezTo>
                  <a:cubicBezTo>
                    <a:pt x="28575" y="2286"/>
                    <a:pt x="30734" y="3683"/>
                    <a:pt x="32512" y="5588"/>
                  </a:cubicBezTo>
                  <a:cubicBezTo>
                    <a:pt x="34290" y="7493"/>
                    <a:pt x="35687" y="9398"/>
                    <a:pt x="36703" y="11811"/>
                  </a:cubicBezTo>
                  <a:cubicBezTo>
                    <a:pt x="37719" y="14224"/>
                    <a:pt x="38100" y="16510"/>
                    <a:pt x="38100" y="19050"/>
                  </a:cubicBezTo>
                  <a:close/>
                </a:path>
              </a:pathLst>
            </a:custGeom>
            <a:solidFill>
              <a:srgbClr val="000001"/>
            </a:solidFill>
          </p:spPr>
        </p:sp>
      </p:grpSp>
      <p:grpSp>
        <p:nvGrpSpPr>
          <p:cNvPr name="Group 20" id="20"/>
          <p:cNvGrpSpPr>
            <a:grpSpLocks noChangeAspect="true"/>
          </p:cNvGrpSpPr>
          <p:nvPr/>
        </p:nvGrpSpPr>
        <p:grpSpPr>
          <a:xfrm rot="0">
            <a:off x="7288841" y="6197165"/>
            <a:ext cx="36657" cy="36657"/>
            <a:chOff x="0" y="0"/>
            <a:chExt cx="38100" cy="38100"/>
          </a:xfrm>
        </p:grpSpPr>
        <p:sp>
          <p:nvSpPr>
            <p:cNvPr name="Freeform 21" id="21"/>
            <p:cNvSpPr/>
            <p:nvPr/>
          </p:nvSpPr>
          <p:spPr>
            <a:xfrm flipH="false" flipV="false" rot="0">
              <a:off x="0" y="0"/>
              <a:ext cx="38100" cy="38100"/>
            </a:xfrm>
            <a:custGeom>
              <a:avLst/>
              <a:gdLst/>
              <a:ahLst/>
              <a:cxnLst/>
              <a:rect r="r" b="b" t="t" l="l"/>
              <a:pathLst>
                <a:path h="38100" w="38100">
                  <a:moveTo>
                    <a:pt x="38100" y="19050"/>
                  </a:moveTo>
                  <a:cubicBezTo>
                    <a:pt x="38100" y="21590"/>
                    <a:pt x="37592" y="24003"/>
                    <a:pt x="36703" y="26289"/>
                  </a:cubicBezTo>
                  <a:cubicBezTo>
                    <a:pt x="35814" y="28575"/>
                    <a:pt x="34417" y="30734"/>
                    <a:pt x="32512" y="32512"/>
                  </a:cubicBezTo>
                  <a:cubicBezTo>
                    <a:pt x="30607" y="34290"/>
                    <a:pt x="28702" y="35687"/>
                    <a:pt x="26289" y="36703"/>
                  </a:cubicBezTo>
                  <a:cubicBezTo>
                    <a:pt x="23876" y="37719"/>
                    <a:pt x="21590" y="38100"/>
                    <a:pt x="19050" y="38100"/>
                  </a:cubicBezTo>
                  <a:cubicBezTo>
                    <a:pt x="16510" y="38100"/>
                    <a:pt x="14097" y="37592"/>
                    <a:pt x="11811" y="36703"/>
                  </a:cubicBezTo>
                  <a:cubicBezTo>
                    <a:pt x="9525" y="35814"/>
                    <a:pt x="7366" y="34290"/>
                    <a:pt x="5588" y="32512"/>
                  </a:cubicBezTo>
                  <a:cubicBezTo>
                    <a:pt x="3810" y="30734"/>
                    <a:pt x="2413" y="28702"/>
                    <a:pt x="1397" y="26289"/>
                  </a:cubicBezTo>
                  <a:cubicBezTo>
                    <a:pt x="381" y="23876"/>
                    <a:pt x="0" y="21590"/>
                    <a:pt x="0" y="19050"/>
                  </a:cubicBezTo>
                  <a:cubicBezTo>
                    <a:pt x="0" y="16510"/>
                    <a:pt x="508" y="14097"/>
                    <a:pt x="1397" y="11811"/>
                  </a:cubicBezTo>
                  <a:cubicBezTo>
                    <a:pt x="2286" y="9525"/>
                    <a:pt x="3810" y="7366"/>
                    <a:pt x="5588" y="5588"/>
                  </a:cubicBezTo>
                  <a:cubicBezTo>
                    <a:pt x="7366" y="3810"/>
                    <a:pt x="9398" y="2413"/>
                    <a:pt x="11811" y="1397"/>
                  </a:cubicBezTo>
                  <a:cubicBezTo>
                    <a:pt x="14224" y="381"/>
                    <a:pt x="16510" y="0"/>
                    <a:pt x="19050" y="0"/>
                  </a:cubicBezTo>
                  <a:cubicBezTo>
                    <a:pt x="21590" y="0"/>
                    <a:pt x="24003" y="508"/>
                    <a:pt x="26289" y="1397"/>
                  </a:cubicBezTo>
                  <a:cubicBezTo>
                    <a:pt x="28575" y="2286"/>
                    <a:pt x="30734" y="3683"/>
                    <a:pt x="32512" y="5588"/>
                  </a:cubicBezTo>
                  <a:cubicBezTo>
                    <a:pt x="34290" y="7493"/>
                    <a:pt x="35687" y="9398"/>
                    <a:pt x="36703" y="11811"/>
                  </a:cubicBezTo>
                  <a:cubicBezTo>
                    <a:pt x="37719" y="14224"/>
                    <a:pt x="38100" y="16510"/>
                    <a:pt x="38100" y="19050"/>
                  </a:cubicBezTo>
                  <a:close/>
                </a:path>
              </a:pathLst>
            </a:custGeom>
            <a:solidFill>
              <a:srgbClr val="000001"/>
            </a:solidFill>
          </p:spPr>
        </p:sp>
      </p:grpSp>
      <p:grpSp>
        <p:nvGrpSpPr>
          <p:cNvPr name="Group 22" id="22"/>
          <p:cNvGrpSpPr>
            <a:grpSpLocks noChangeAspect="true"/>
          </p:cNvGrpSpPr>
          <p:nvPr/>
        </p:nvGrpSpPr>
        <p:grpSpPr>
          <a:xfrm rot="0">
            <a:off x="7288841" y="7143662"/>
            <a:ext cx="36657" cy="36657"/>
            <a:chOff x="0" y="0"/>
            <a:chExt cx="38100" cy="38100"/>
          </a:xfrm>
        </p:grpSpPr>
        <p:sp>
          <p:nvSpPr>
            <p:cNvPr name="Freeform 23" id="23"/>
            <p:cNvSpPr/>
            <p:nvPr/>
          </p:nvSpPr>
          <p:spPr>
            <a:xfrm flipH="false" flipV="false" rot="0">
              <a:off x="0" y="0"/>
              <a:ext cx="38100" cy="38100"/>
            </a:xfrm>
            <a:custGeom>
              <a:avLst/>
              <a:gdLst/>
              <a:ahLst/>
              <a:cxnLst/>
              <a:rect r="r" b="b" t="t" l="l"/>
              <a:pathLst>
                <a:path h="38100" w="38100">
                  <a:moveTo>
                    <a:pt x="38100" y="19050"/>
                  </a:moveTo>
                  <a:cubicBezTo>
                    <a:pt x="38100" y="21590"/>
                    <a:pt x="37592" y="24003"/>
                    <a:pt x="36703" y="26289"/>
                  </a:cubicBezTo>
                  <a:cubicBezTo>
                    <a:pt x="35814" y="28575"/>
                    <a:pt x="34417" y="30734"/>
                    <a:pt x="32512" y="32512"/>
                  </a:cubicBezTo>
                  <a:cubicBezTo>
                    <a:pt x="30607" y="34290"/>
                    <a:pt x="28702" y="35687"/>
                    <a:pt x="26289" y="36703"/>
                  </a:cubicBezTo>
                  <a:cubicBezTo>
                    <a:pt x="23876" y="37719"/>
                    <a:pt x="21590" y="38100"/>
                    <a:pt x="19050" y="38100"/>
                  </a:cubicBezTo>
                  <a:cubicBezTo>
                    <a:pt x="16510" y="38100"/>
                    <a:pt x="14097" y="37592"/>
                    <a:pt x="11811" y="36703"/>
                  </a:cubicBezTo>
                  <a:cubicBezTo>
                    <a:pt x="9525" y="35814"/>
                    <a:pt x="7366" y="34290"/>
                    <a:pt x="5588" y="32512"/>
                  </a:cubicBezTo>
                  <a:cubicBezTo>
                    <a:pt x="3810" y="30734"/>
                    <a:pt x="2413" y="28702"/>
                    <a:pt x="1397" y="26289"/>
                  </a:cubicBezTo>
                  <a:cubicBezTo>
                    <a:pt x="381" y="23876"/>
                    <a:pt x="0" y="21590"/>
                    <a:pt x="0" y="19050"/>
                  </a:cubicBezTo>
                  <a:cubicBezTo>
                    <a:pt x="0" y="16510"/>
                    <a:pt x="508" y="14097"/>
                    <a:pt x="1397" y="11811"/>
                  </a:cubicBezTo>
                  <a:cubicBezTo>
                    <a:pt x="2286" y="9525"/>
                    <a:pt x="3810" y="7366"/>
                    <a:pt x="5588" y="5588"/>
                  </a:cubicBezTo>
                  <a:cubicBezTo>
                    <a:pt x="7366" y="3810"/>
                    <a:pt x="9398" y="2413"/>
                    <a:pt x="11811" y="1397"/>
                  </a:cubicBezTo>
                  <a:cubicBezTo>
                    <a:pt x="14224" y="381"/>
                    <a:pt x="16510" y="0"/>
                    <a:pt x="19050" y="0"/>
                  </a:cubicBezTo>
                  <a:cubicBezTo>
                    <a:pt x="21590" y="0"/>
                    <a:pt x="24003" y="508"/>
                    <a:pt x="26289" y="1397"/>
                  </a:cubicBezTo>
                  <a:cubicBezTo>
                    <a:pt x="28575" y="2286"/>
                    <a:pt x="30734" y="3683"/>
                    <a:pt x="32512" y="5588"/>
                  </a:cubicBezTo>
                  <a:cubicBezTo>
                    <a:pt x="34290" y="7493"/>
                    <a:pt x="35687" y="9398"/>
                    <a:pt x="36703" y="11811"/>
                  </a:cubicBezTo>
                  <a:cubicBezTo>
                    <a:pt x="37719" y="14224"/>
                    <a:pt x="38100" y="16510"/>
                    <a:pt x="38100" y="19050"/>
                  </a:cubicBezTo>
                  <a:close/>
                </a:path>
              </a:pathLst>
            </a:custGeom>
            <a:solidFill>
              <a:srgbClr val="000001"/>
            </a:solidFill>
          </p:spPr>
        </p:sp>
      </p:grpSp>
      <p:grpSp>
        <p:nvGrpSpPr>
          <p:cNvPr name="Group 24" id="24"/>
          <p:cNvGrpSpPr>
            <a:grpSpLocks noChangeAspect="true"/>
          </p:cNvGrpSpPr>
          <p:nvPr/>
        </p:nvGrpSpPr>
        <p:grpSpPr>
          <a:xfrm rot="0">
            <a:off x="7288841" y="7326946"/>
            <a:ext cx="36657" cy="36657"/>
            <a:chOff x="0" y="0"/>
            <a:chExt cx="38100" cy="38100"/>
          </a:xfrm>
        </p:grpSpPr>
        <p:sp>
          <p:nvSpPr>
            <p:cNvPr name="Freeform 25" id="25"/>
            <p:cNvSpPr/>
            <p:nvPr/>
          </p:nvSpPr>
          <p:spPr>
            <a:xfrm flipH="false" flipV="false" rot="0">
              <a:off x="0" y="0"/>
              <a:ext cx="38100" cy="38100"/>
            </a:xfrm>
            <a:custGeom>
              <a:avLst/>
              <a:gdLst/>
              <a:ahLst/>
              <a:cxnLst/>
              <a:rect r="r" b="b" t="t" l="l"/>
              <a:pathLst>
                <a:path h="38100" w="38100">
                  <a:moveTo>
                    <a:pt x="38100" y="19050"/>
                  </a:moveTo>
                  <a:cubicBezTo>
                    <a:pt x="38100" y="21590"/>
                    <a:pt x="37592" y="24003"/>
                    <a:pt x="36703" y="26289"/>
                  </a:cubicBezTo>
                  <a:cubicBezTo>
                    <a:pt x="35814" y="28575"/>
                    <a:pt x="34417" y="30734"/>
                    <a:pt x="32512" y="32512"/>
                  </a:cubicBezTo>
                  <a:cubicBezTo>
                    <a:pt x="30607" y="34290"/>
                    <a:pt x="28702" y="35687"/>
                    <a:pt x="26289" y="36703"/>
                  </a:cubicBezTo>
                  <a:cubicBezTo>
                    <a:pt x="23876" y="37719"/>
                    <a:pt x="21590" y="38100"/>
                    <a:pt x="19050" y="38100"/>
                  </a:cubicBezTo>
                  <a:cubicBezTo>
                    <a:pt x="16510" y="38100"/>
                    <a:pt x="14097" y="37592"/>
                    <a:pt x="11811" y="36703"/>
                  </a:cubicBezTo>
                  <a:cubicBezTo>
                    <a:pt x="9525" y="35814"/>
                    <a:pt x="7366" y="34290"/>
                    <a:pt x="5588" y="32512"/>
                  </a:cubicBezTo>
                  <a:cubicBezTo>
                    <a:pt x="3810" y="30734"/>
                    <a:pt x="2413" y="28702"/>
                    <a:pt x="1397" y="26289"/>
                  </a:cubicBezTo>
                  <a:cubicBezTo>
                    <a:pt x="381" y="23876"/>
                    <a:pt x="0" y="21590"/>
                    <a:pt x="0" y="19050"/>
                  </a:cubicBezTo>
                  <a:cubicBezTo>
                    <a:pt x="0" y="16510"/>
                    <a:pt x="508" y="14097"/>
                    <a:pt x="1397" y="11811"/>
                  </a:cubicBezTo>
                  <a:cubicBezTo>
                    <a:pt x="2286" y="9525"/>
                    <a:pt x="3810" y="7366"/>
                    <a:pt x="5588" y="5588"/>
                  </a:cubicBezTo>
                  <a:cubicBezTo>
                    <a:pt x="7366" y="3810"/>
                    <a:pt x="9398" y="2413"/>
                    <a:pt x="11811" y="1397"/>
                  </a:cubicBezTo>
                  <a:cubicBezTo>
                    <a:pt x="14224" y="381"/>
                    <a:pt x="16510" y="0"/>
                    <a:pt x="19050" y="0"/>
                  </a:cubicBezTo>
                  <a:cubicBezTo>
                    <a:pt x="21590" y="0"/>
                    <a:pt x="24003" y="508"/>
                    <a:pt x="26289" y="1397"/>
                  </a:cubicBezTo>
                  <a:cubicBezTo>
                    <a:pt x="28575" y="2286"/>
                    <a:pt x="30734" y="3683"/>
                    <a:pt x="32512" y="5588"/>
                  </a:cubicBezTo>
                  <a:cubicBezTo>
                    <a:pt x="34290" y="7493"/>
                    <a:pt x="35687" y="9398"/>
                    <a:pt x="36703" y="11811"/>
                  </a:cubicBezTo>
                  <a:cubicBezTo>
                    <a:pt x="37719" y="14224"/>
                    <a:pt x="38100" y="16510"/>
                    <a:pt x="38100" y="19050"/>
                  </a:cubicBezTo>
                  <a:close/>
                </a:path>
              </a:pathLst>
            </a:custGeom>
            <a:solidFill>
              <a:srgbClr val="000001"/>
            </a:solidFill>
          </p:spPr>
        </p:sp>
      </p:grpSp>
      <p:grpSp>
        <p:nvGrpSpPr>
          <p:cNvPr name="Group 26" id="26"/>
          <p:cNvGrpSpPr>
            <a:grpSpLocks noChangeAspect="true"/>
          </p:cNvGrpSpPr>
          <p:nvPr/>
        </p:nvGrpSpPr>
        <p:grpSpPr>
          <a:xfrm rot="0">
            <a:off x="7226826" y="8916524"/>
            <a:ext cx="386757" cy="9164"/>
            <a:chOff x="0" y="0"/>
            <a:chExt cx="401980" cy="9525"/>
          </a:xfrm>
        </p:grpSpPr>
        <p:sp>
          <p:nvSpPr>
            <p:cNvPr name="Freeform 27" id="27"/>
            <p:cNvSpPr/>
            <p:nvPr/>
          </p:nvSpPr>
          <p:spPr>
            <a:xfrm flipH="false" flipV="false" rot="0">
              <a:off x="0" y="0"/>
              <a:ext cx="401955" cy="9525"/>
            </a:xfrm>
            <a:custGeom>
              <a:avLst/>
              <a:gdLst/>
              <a:ahLst/>
              <a:cxnLst/>
              <a:rect r="r" b="b" t="t" l="l"/>
              <a:pathLst>
                <a:path h="9525" w="401955">
                  <a:moveTo>
                    <a:pt x="0" y="0"/>
                  </a:moveTo>
                  <a:lnTo>
                    <a:pt x="401955" y="0"/>
                  </a:lnTo>
                  <a:lnTo>
                    <a:pt x="401955" y="9525"/>
                  </a:lnTo>
                  <a:lnTo>
                    <a:pt x="0" y="9525"/>
                  </a:lnTo>
                  <a:close/>
                </a:path>
              </a:pathLst>
            </a:custGeom>
            <a:solidFill>
              <a:srgbClr val="000001"/>
            </a:solidFill>
          </p:spPr>
        </p:sp>
      </p:grpSp>
      <p:grpSp>
        <p:nvGrpSpPr>
          <p:cNvPr name="Group 28" id="28"/>
          <p:cNvGrpSpPr>
            <a:grpSpLocks noChangeAspect="true"/>
          </p:cNvGrpSpPr>
          <p:nvPr/>
        </p:nvGrpSpPr>
        <p:grpSpPr>
          <a:xfrm rot="0">
            <a:off x="7134415" y="8282910"/>
            <a:ext cx="1106028" cy="137408"/>
            <a:chOff x="0" y="0"/>
            <a:chExt cx="1149566" cy="142812"/>
          </a:xfrm>
        </p:grpSpPr>
        <p:sp>
          <p:nvSpPr>
            <p:cNvPr name="Freeform 29" id="29"/>
            <p:cNvSpPr/>
            <p:nvPr/>
          </p:nvSpPr>
          <p:spPr>
            <a:xfrm flipH="false" flipV="false" rot="0">
              <a:off x="63500" y="63500"/>
              <a:ext cx="401955" cy="9525"/>
            </a:xfrm>
            <a:custGeom>
              <a:avLst/>
              <a:gdLst/>
              <a:ahLst/>
              <a:cxnLst/>
              <a:rect r="r" b="b" t="t" l="l"/>
              <a:pathLst>
                <a:path h="9525" w="401955">
                  <a:moveTo>
                    <a:pt x="0" y="0"/>
                  </a:moveTo>
                  <a:lnTo>
                    <a:pt x="401955" y="0"/>
                  </a:lnTo>
                  <a:lnTo>
                    <a:pt x="401955" y="9525"/>
                  </a:lnTo>
                  <a:lnTo>
                    <a:pt x="0" y="9525"/>
                  </a:lnTo>
                  <a:close/>
                </a:path>
              </a:pathLst>
            </a:custGeom>
            <a:solidFill>
              <a:srgbClr val="000001"/>
            </a:solidFill>
          </p:spPr>
        </p:sp>
        <p:sp>
          <p:nvSpPr>
            <p:cNvPr name="Freeform 30" id="30"/>
            <p:cNvSpPr/>
            <p:nvPr/>
          </p:nvSpPr>
          <p:spPr>
            <a:xfrm flipH="false" flipV="false" rot="0">
              <a:off x="465455" y="63500"/>
              <a:ext cx="33782" cy="9525"/>
            </a:xfrm>
            <a:custGeom>
              <a:avLst/>
              <a:gdLst/>
              <a:ahLst/>
              <a:cxnLst/>
              <a:rect r="r" b="b" t="t" l="l"/>
              <a:pathLst>
                <a:path h="9525" w="33782">
                  <a:moveTo>
                    <a:pt x="0" y="0"/>
                  </a:moveTo>
                  <a:lnTo>
                    <a:pt x="33782" y="0"/>
                  </a:lnTo>
                  <a:lnTo>
                    <a:pt x="33782" y="9525"/>
                  </a:lnTo>
                  <a:lnTo>
                    <a:pt x="0" y="9525"/>
                  </a:lnTo>
                  <a:close/>
                </a:path>
              </a:pathLst>
            </a:custGeom>
            <a:solidFill>
              <a:srgbClr val="000001"/>
            </a:solidFill>
          </p:spPr>
        </p:sp>
        <p:sp>
          <p:nvSpPr>
            <p:cNvPr name="Freeform 31" id="31"/>
            <p:cNvSpPr/>
            <p:nvPr/>
          </p:nvSpPr>
          <p:spPr>
            <a:xfrm flipH="false" flipV="false" rot="0">
              <a:off x="596138" y="69850"/>
              <a:ext cx="489966" cy="9525"/>
            </a:xfrm>
            <a:custGeom>
              <a:avLst/>
              <a:gdLst/>
              <a:ahLst/>
              <a:cxnLst/>
              <a:rect r="r" b="b" t="t" l="l"/>
              <a:pathLst>
                <a:path h="9525" w="489966">
                  <a:moveTo>
                    <a:pt x="0" y="0"/>
                  </a:moveTo>
                  <a:lnTo>
                    <a:pt x="489966" y="0"/>
                  </a:lnTo>
                  <a:lnTo>
                    <a:pt x="489966" y="9525"/>
                  </a:lnTo>
                  <a:lnTo>
                    <a:pt x="0" y="9525"/>
                  </a:lnTo>
                  <a:close/>
                </a:path>
              </a:pathLst>
            </a:custGeom>
            <a:solidFill>
              <a:srgbClr val="000001"/>
            </a:solidFill>
          </p:spPr>
        </p:sp>
      </p:grpSp>
      <p:grpSp>
        <p:nvGrpSpPr>
          <p:cNvPr name="Group 32" id="32"/>
          <p:cNvGrpSpPr>
            <a:grpSpLocks noChangeAspect="true"/>
          </p:cNvGrpSpPr>
          <p:nvPr/>
        </p:nvGrpSpPr>
        <p:grpSpPr>
          <a:xfrm rot="0">
            <a:off x="7739280" y="8916524"/>
            <a:ext cx="473102" cy="9164"/>
            <a:chOff x="0" y="0"/>
            <a:chExt cx="491731" cy="9525"/>
          </a:xfrm>
        </p:grpSpPr>
        <p:sp>
          <p:nvSpPr>
            <p:cNvPr name="Freeform 33" id="33"/>
            <p:cNvSpPr/>
            <p:nvPr/>
          </p:nvSpPr>
          <p:spPr>
            <a:xfrm flipH="false" flipV="false" rot="0">
              <a:off x="0" y="0"/>
              <a:ext cx="491744" cy="9525"/>
            </a:xfrm>
            <a:custGeom>
              <a:avLst/>
              <a:gdLst/>
              <a:ahLst/>
              <a:cxnLst/>
              <a:rect r="r" b="b" t="t" l="l"/>
              <a:pathLst>
                <a:path h="9525" w="491744">
                  <a:moveTo>
                    <a:pt x="0" y="0"/>
                  </a:moveTo>
                  <a:lnTo>
                    <a:pt x="491744" y="0"/>
                  </a:lnTo>
                  <a:lnTo>
                    <a:pt x="491744" y="9525"/>
                  </a:lnTo>
                  <a:lnTo>
                    <a:pt x="0" y="9525"/>
                  </a:lnTo>
                  <a:close/>
                </a:path>
              </a:pathLst>
            </a:custGeom>
            <a:solidFill>
              <a:srgbClr val="000001"/>
            </a:solidFill>
          </p:spPr>
        </p:sp>
      </p:grpSp>
      <p:sp>
        <p:nvSpPr>
          <p:cNvPr name="Freeform 34" id="34"/>
          <p:cNvSpPr/>
          <p:nvPr/>
        </p:nvSpPr>
        <p:spPr>
          <a:xfrm flipH="false" flipV="false" rot="0">
            <a:off x="6947373" y="2099611"/>
            <a:ext cx="5687489" cy="135759"/>
          </a:xfrm>
          <a:custGeom>
            <a:avLst/>
            <a:gdLst/>
            <a:ahLst/>
            <a:cxnLst/>
            <a:rect r="r" b="b" t="t" l="l"/>
            <a:pathLst>
              <a:path h="135759" w="5687489">
                <a:moveTo>
                  <a:pt x="0" y="0"/>
                </a:moveTo>
                <a:lnTo>
                  <a:pt x="5687489" y="0"/>
                </a:lnTo>
                <a:lnTo>
                  <a:pt x="5687489" y="135758"/>
                </a:lnTo>
                <a:lnTo>
                  <a:pt x="0" y="1357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5" id="35"/>
          <p:cNvGrpSpPr>
            <a:grpSpLocks noChangeAspect="true"/>
          </p:cNvGrpSpPr>
          <p:nvPr/>
        </p:nvGrpSpPr>
        <p:grpSpPr>
          <a:xfrm rot="0">
            <a:off x="6947373" y="3231757"/>
            <a:ext cx="5687489" cy="135759"/>
            <a:chOff x="0" y="0"/>
            <a:chExt cx="5911406" cy="141097"/>
          </a:xfrm>
        </p:grpSpPr>
        <p:sp>
          <p:nvSpPr>
            <p:cNvPr name="Freeform 36" id="36"/>
            <p:cNvSpPr/>
            <p:nvPr/>
          </p:nvSpPr>
          <p:spPr>
            <a:xfrm flipH="false" flipV="false" rot="0">
              <a:off x="63500" y="63500"/>
              <a:ext cx="5784342" cy="9525"/>
            </a:xfrm>
            <a:custGeom>
              <a:avLst/>
              <a:gdLst/>
              <a:ahLst/>
              <a:cxnLst/>
              <a:rect r="r" b="b" t="t" l="l"/>
              <a:pathLst>
                <a:path h="9525" w="5784342">
                  <a:moveTo>
                    <a:pt x="0" y="0"/>
                  </a:moveTo>
                  <a:lnTo>
                    <a:pt x="5784342" y="0"/>
                  </a:lnTo>
                  <a:lnTo>
                    <a:pt x="5784342" y="9525"/>
                  </a:lnTo>
                  <a:lnTo>
                    <a:pt x="0" y="9525"/>
                  </a:lnTo>
                  <a:close/>
                </a:path>
              </a:pathLst>
            </a:custGeom>
            <a:solidFill>
              <a:srgbClr val="000001"/>
            </a:solidFill>
          </p:spPr>
        </p:sp>
        <p:sp>
          <p:nvSpPr>
            <p:cNvPr name="Freeform 37" id="37"/>
            <p:cNvSpPr/>
            <p:nvPr/>
          </p:nvSpPr>
          <p:spPr>
            <a:xfrm flipH="false" flipV="false" rot="0">
              <a:off x="63500" y="68072"/>
              <a:ext cx="5784342" cy="9525"/>
            </a:xfrm>
            <a:custGeom>
              <a:avLst/>
              <a:gdLst/>
              <a:ahLst/>
              <a:cxnLst/>
              <a:rect r="r" b="b" t="t" l="l"/>
              <a:pathLst>
                <a:path h="9525" w="5784342">
                  <a:moveTo>
                    <a:pt x="0" y="9525"/>
                  </a:moveTo>
                  <a:lnTo>
                    <a:pt x="5784342" y="9525"/>
                  </a:lnTo>
                  <a:lnTo>
                    <a:pt x="5784342" y="0"/>
                  </a:lnTo>
                  <a:lnTo>
                    <a:pt x="0" y="0"/>
                  </a:lnTo>
                  <a:close/>
                </a:path>
              </a:pathLst>
            </a:custGeom>
            <a:solidFill>
              <a:srgbClr val="000000">
                <a:alpha val="0"/>
              </a:srgbClr>
            </a:solidFill>
          </p:spPr>
        </p:sp>
      </p:grpSp>
      <p:sp>
        <p:nvSpPr>
          <p:cNvPr name="Freeform 38" id="38"/>
          <p:cNvSpPr/>
          <p:nvPr/>
        </p:nvSpPr>
        <p:spPr>
          <a:xfrm flipH="false" flipV="false" rot="0">
            <a:off x="6947373" y="7733232"/>
            <a:ext cx="5687489" cy="135759"/>
          </a:xfrm>
          <a:custGeom>
            <a:avLst/>
            <a:gdLst/>
            <a:ahLst/>
            <a:cxnLst/>
            <a:rect r="r" b="b" t="t" l="l"/>
            <a:pathLst>
              <a:path h="135759" w="5687489">
                <a:moveTo>
                  <a:pt x="0" y="0"/>
                </a:moveTo>
                <a:lnTo>
                  <a:pt x="5687489" y="0"/>
                </a:lnTo>
                <a:lnTo>
                  <a:pt x="5687489" y="135759"/>
                </a:lnTo>
                <a:lnTo>
                  <a:pt x="0" y="135759"/>
                </a:lnTo>
                <a:lnTo>
                  <a:pt x="0" y="0"/>
                </a:lnTo>
                <a:close/>
              </a:path>
            </a:pathLst>
          </a:custGeom>
          <a:blipFill>
            <a:blip r:embed="rId2">
              <a:extLst>
                <a:ext uri="{96DAC541-7B7A-43D3-8B79-37D633B846F1}">
                  <asvg:svgBlip xmlns:asvg="http://schemas.microsoft.com/office/drawing/2016/SVG/main" r:embed="rId4"/>
                </a:ext>
              </a:extLst>
            </a:blip>
            <a:stretch>
              <a:fillRect l="0" t="0" r="0" b="0"/>
            </a:stretch>
          </a:blipFill>
        </p:spPr>
      </p:sp>
      <p:grpSp>
        <p:nvGrpSpPr>
          <p:cNvPr name="Group 39" id="39"/>
          <p:cNvGrpSpPr>
            <a:grpSpLocks noChangeAspect="true"/>
          </p:cNvGrpSpPr>
          <p:nvPr/>
        </p:nvGrpSpPr>
        <p:grpSpPr>
          <a:xfrm rot="0">
            <a:off x="6978687" y="5011445"/>
            <a:ext cx="5687489" cy="135759"/>
            <a:chOff x="0" y="0"/>
            <a:chExt cx="5911406" cy="141097"/>
          </a:xfrm>
        </p:grpSpPr>
        <p:sp>
          <p:nvSpPr>
            <p:cNvPr name="Freeform 40" id="40"/>
            <p:cNvSpPr/>
            <p:nvPr/>
          </p:nvSpPr>
          <p:spPr>
            <a:xfrm flipH="false" flipV="false" rot="0">
              <a:off x="63500" y="63500"/>
              <a:ext cx="5784342" cy="9525"/>
            </a:xfrm>
            <a:custGeom>
              <a:avLst/>
              <a:gdLst/>
              <a:ahLst/>
              <a:cxnLst/>
              <a:rect r="r" b="b" t="t" l="l"/>
              <a:pathLst>
                <a:path h="9525" w="5784342">
                  <a:moveTo>
                    <a:pt x="0" y="0"/>
                  </a:moveTo>
                  <a:lnTo>
                    <a:pt x="5784342" y="0"/>
                  </a:lnTo>
                  <a:lnTo>
                    <a:pt x="5784342" y="9525"/>
                  </a:lnTo>
                  <a:lnTo>
                    <a:pt x="0" y="9525"/>
                  </a:lnTo>
                  <a:close/>
                </a:path>
              </a:pathLst>
            </a:custGeom>
            <a:solidFill>
              <a:srgbClr val="000001"/>
            </a:solidFill>
          </p:spPr>
        </p:sp>
        <p:sp>
          <p:nvSpPr>
            <p:cNvPr name="Freeform 41" id="41"/>
            <p:cNvSpPr/>
            <p:nvPr/>
          </p:nvSpPr>
          <p:spPr>
            <a:xfrm flipH="false" flipV="false" rot="0">
              <a:off x="63500" y="68072"/>
              <a:ext cx="5784342" cy="9525"/>
            </a:xfrm>
            <a:custGeom>
              <a:avLst/>
              <a:gdLst/>
              <a:ahLst/>
              <a:cxnLst/>
              <a:rect r="r" b="b" t="t" l="l"/>
              <a:pathLst>
                <a:path h="9525" w="5784342">
                  <a:moveTo>
                    <a:pt x="0" y="9525"/>
                  </a:moveTo>
                  <a:lnTo>
                    <a:pt x="5784342" y="9525"/>
                  </a:lnTo>
                  <a:lnTo>
                    <a:pt x="5784342" y="0"/>
                  </a:lnTo>
                  <a:lnTo>
                    <a:pt x="0" y="0"/>
                  </a:lnTo>
                  <a:close/>
                </a:path>
              </a:pathLst>
            </a:custGeom>
            <a:solidFill>
              <a:srgbClr val="000000">
                <a:alpha val="0"/>
              </a:srgbClr>
            </a:solidFill>
          </p:spPr>
        </p:sp>
      </p:grpSp>
      <p:sp>
        <p:nvSpPr>
          <p:cNvPr name="Freeform 42" id="42"/>
          <p:cNvSpPr/>
          <p:nvPr/>
        </p:nvSpPr>
        <p:spPr>
          <a:xfrm flipH="false" flipV="false" rot="0">
            <a:off x="6978687" y="6392317"/>
            <a:ext cx="5687489" cy="135759"/>
          </a:xfrm>
          <a:custGeom>
            <a:avLst/>
            <a:gdLst/>
            <a:ahLst/>
            <a:cxnLst/>
            <a:rect r="r" b="b" t="t" l="l"/>
            <a:pathLst>
              <a:path h="135759" w="5687489">
                <a:moveTo>
                  <a:pt x="0" y="0"/>
                </a:moveTo>
                <a:lnTo>
                  <a:pt x="5687489" y="0"/>
                </a:lnTo>
                <a:lnTo>
                  <a:pt x="5687489" y="135758"/>
                </a:lnTo>
                <a:lnTo>
                  <a:pt x="0" y="135758"/>
                </a:lnTo>
                <a:lnTo>
                  <a:pt x="0" y="0"/>
                </a:lnTo>
                <a:close/>
              </a:path>
            </a:pathLst>
          </a:custGeom>
          <a:blipFill>
            <a:blip r:embed="rId2">
              <a:extLst>
                <a:ext uri="{96DAC541-7B7A-43D3-8B79-37D633B846F1}">
                  <asvg:svgBlip xmlns:asvg="http://schemas.microsoft.com/office/drawing/2016/SVG/main" r:embed="rId5"/>
                </a:ext>
              </a:extLst>
            </a:blip>
            <a:stretch>
              <a:fillRect l="0" t="0" r="0" b="0"/>
            </a:stretch>
          </a:blipFill>
        </p:spPr>
      </p:sp>
      <p:grpSp>
        <p:nvGrpSpPr>
          <p:cNvPr name="Group 43" id="43"/>
          <p:cNvGrpSpPr>
            <a:grpSpLocks noChangeAspect="true"/>
          </p:cNvGrpSpPr>
          <p:nvPr/>
        </p:nvGrpSpPr>
        <p:grpSpPr>
          <a:xfrm rot="0">
            <a:off x="9848256" y="8282910"/>
            <a:ext cx="1078865" cy="134292"/>
            <a:chOff x="0" y="0"/>
            <a:chExt cx="1121346" cy="139586"/>
          </a:xfrm>
        </p:grpSpPr>
        <p:sp>
          <p:nvSpPr>
            <p:cNvPr name="Freeform 44" id="44"/>
            <p:cNvSpPr/>
            <p:nvPr/>
          </p:nvSpPr>
          <p:spPr>
            <a:xfrm flipH="false" flipV="false" rot="0">
              <a:off x="566166" y="63500"/>
              <a:ext cx="491617" cy="9525"/>
            </a:xfrm>
            <a:custGeom>
              <a:avLst/>
              <a:gdLst/>
              <a:ahLst/>
              <a:cxnLst/>
              <a:rect r="r" b="b" t="t" l="l"/>
              <a:pathLst>
                <a:path h="9525" w="491617">
                  <a:moveTo>
                    <a:pt x="0" y="0"/>
                  </a:moveTo>
                  <a:lnTo>
                    <a:pt x="491617" y="0"/>
                  </a:lnTo>
                  <a:lnTo>
                    <a:pt x="491617" y="9525"/>
                  </a:lnTo>
                  <a:lnTo>
                    <a:pt x="0" y="9525"/>
                  </a:lnTo>
                  <a:close/>
                </a:path>
              </a:pathLst>
            </a:custGeom>
            <a:solidFill>
              <a:srgbClr val="000001"/>
            </a:solidFill>
          </p:spPr>
        </p:sp>
        <p:sp>
          <p:nvSpPr>
            <p:cNvPr name="Freeform 45" id="45"/>
            <p:cNvSpPr/>
            <p:nvPr/>
          </p:nvSpPr>
          <p:spPr>
            <a:xfrm flipH="false" flipV="false" rot="0">
              <a:off x="63500" y="66548"/>
              <a:ext cx="401955" cy="9525"/>
            </a:xfrm>
            <a:custGeom>
              <a:avLst/>
              <a:gdLst/>
              <a:ahLst/>
              <a:cxnLst/>
              <a:rect r="r" b="b" t="t" l="l"/>
              <a:pathLst>
                <a:path h="9525" w="401955">
                  <a:moveTo>
                    <a:pt x="0" y="0"/>
                  </a:moveTo>
                  <a:lnTo>
                    <a:pt x="401955" y="0"/>
                  </a:lnTo>
                  <a:lnTo>
                    <a:pt x="401955" y="9525"/>
                  </a:lnTo>
                  <a:lnTo>
                    <a:pt x="0" y="9525"/>
                  </a:lnTo>
                  <a:close/>
                </a:path>
              </a:pathLst>
            </a:custGeom>
            <a:solidFill>
              <a:srgbClr val="000001"/>
            </a:solidFill>
          </p:spPr>
        </p:sp>
      </p:grpSp>
      <p:sp>
        <p:nvSpPr>
          <p:cNvPr name="TextBox 46" id="46"/>
          <p:cNvSpPr txBox="true"/>
          <p:nvPr/>
        </p:nvSpPr>
        <p:spPr>
          <a:xfrm rot="0">
            <a:off x="5923475" y="583517"/>
            <a:ext cx="1993618" cy="358765"/>
          </a:xfrm>
          <a:prstGeom prst="rect">
            <a:avLst/>
          </a:prstGeom>
        </p:spPr>
        <p:txBody>
          <a:bodyPr anchor="t" rtlCol="false" tIns="0" lIns="0" bIns="0" rIns="0">
            <a:spAutoFit/>
          </a:bodyPr>
          <a:lstStyle/>
          <a:p>
            <a:pPr algn="l">
              <a:lnSpc>
                <a:spcPts val="3097"/>
              </a:lnSpc>
            </a:pPr>
            <a:r>
              <a:rPr lang="en-US" b="true" sz="2212">
                <a:solidFill>
                  <a:srgbClr val="000001"/>
                </a:solidFill>
                <a:latin typeface="Neue Machina Ultra-Bold"/>
                <a:ea typeface="Neue Machina Ultra-Bold"/>
                <a:cs typeface="Neue Machina Ultra-Bold"/>
                <a:sym typeface="Neue Machina Ultra-Bold"/>
              </a:rPr>
              <a:t>Garvit Arora</a:t>
            </a:r>
          </a:p>
        </p:txBody>
      </p:sp>
      <p:sp>
        <p:nvSpPr>
          <p:cNvPr name="TextBox 47" id="47"/>
          <p:cNvSpPr txBox="true"/>
          <p:nvPr/>
        </p:nvSpPr>
        <p:spPr>
          <a:xfrm rot="0">
            <a:off x="9428682" y="594157"/>
            <a:ext cx="2851332" cy="261184"/>
          </a:xfrm>
          <a:prstGeom prst="rect">
            <a:avLst/>
          </a:prstGeom>
        </p:spPr>
        <p:txBody>
          <a:bodyPr anchor="t" rtlCol="false" tIns="0" lIns="0" bIns="0" rIns="0">
            <a:spAutoFit/>
          </a:bodyPr>
          <a:lstStyle/>
          <a:p>
            <a:pPr algn="l">
              <a:lnSpc>
                <a:spcPts val="2154"/>
              </a:lnSpc>
            </a:pPr>
            <a:r>
              <a:rPr lang="en-US" sz="1539">
                <a:solidFill>
                  <a:srgbClr val="000001"/>
                </a:solidFill>
                <a:latin typeface="Neue Machina"/>
                <a:ea typeface="Neue Machina"/>
                <a:cs typeface="Neue Machina"/>
                <a:sym typeface="Neue Machina"/>
              </a:rPr>
              <a:t>Computer Science Engineer</a:t>
            </a:r>
          </a:p>
        </p:txBody>
      </p:sp>
      <p:sp>
        <p:nvSpPr>
          <p:cNvPr name="TextBox 48" id="48"/>
          <p:cNvSpPr txBox="true"/>
          <p:nvPr/>
        </p:nvSpPr>
        <p:spPr>
          <a:xfrm rot="0">
            <a:off x="7215527" y="1546843"/>
            <a:ext cx="2007437" cy="363151"/>
          </a:xfrm>
          <a:prstGeom prst="rect">
            <a:avLst/>
          </a:prstGeom>
        </p:spPr>
        <p:txBody>
          <a:bodyPr anchor="t" rtlCol="false" tIns="0" lIns="0" bIns="0" rIns="0">
            <a:spAutoFit/>
          </a:bodyPr>
          <a:lstStyle/>
          <a:p>
            <a:pPr algn="l">
              <a:lnSpc>
                <a:spcPts val="1442"/>
              </a:lnSpc>
            </a:pPr>
            <a:r>
              <a:rPr lang="en-US" b="true" sz="961">
                <a:solidFill>
                  <a:srgbClr val="000001"/>
                </a:solidFill>
                <a:latin typeface="DM Sans Bold"/>
                <a:ea typeface="DM Sans Bold"/>
                <a:cs typeface="DM Sans Bold"/>
                <a:sym typeface="DM Sans Bold"/>
              </a:rPr>
              <a:t>Phone</a:t>
            </a:r>
            <a:r>
              <a:rPr lang="en-US" sz="961">
                <a:solidFill>
                  <a:srgbClr val="000001"/>
                </a:solidFill>
                <a:latin typeface="DM Sans"/>
                <a:ea typeface="DM Sans"/>
                <a:cs typeface="DM Sans"/>
                <a:sym typeface="DM Sans"/>
              </a:rPr>
              <a:t>: +91 9560849244 </a:t>
            </a:r>
            <a:r>
              <a:rPr lang="en-US" b="true" sz="961">
                <a:solidFill>
                  <a:srgbClr val="000001"/>
                </a:solidFill>
                <a:latin typeface="DM Sans Bold"/>
                <a:ea typeface="DM Sans Bold"/>
                <a:cs typeface="DM Sans Bold"/>
                <a:sym typeface="DM Sans Bold"/>
              </a:rPr>
              <a:t>Email</a:t>
            </a:r>
            <a:r>
              <a:rPr lang="en-US" sz="961">
                <a:solidFill>
                  <a:srgbClr val="000001"/>
                </a:solidFill>
                <a:latin typeface="DM Sans"/>
                <a:ea typeface="DM Sans"/>
                <a:cs typeface="DM Sans"/>
                <a:sym typeface="DM Sans"/>
              </a:rPr>
              <a:t>: garvit.university@gmail.com</a:t>
            </a:r>
          </a:p>
        </p:txBody>
      </p:sp>
      <p:sp>
        <p:nvSpPr>
          <p:cNvPr name="TextBox 49" id="49"/>
          <p:cNvSpPr txBox="true"/>
          <p:nvPr/>
        </p:nvSpPr>
        <p:spPr>
          <a:xfrm rot="0">
            <a:off x="7215527" y="6633478"/>
            <a:ext cx="3430556" cy="390775"/>
          </a:xfrm>
          <a:prstGeom prst="rect">
            <a:avLst/>
          </a:prstGeom>
        </p:spPr>
        <p:txBody>
          <a:bodyPr anchor="t" rtlCol="false" tIns="0" lIns="0" bIns="0" rIns="0">
            <a:spAutoFit/>
          </a:bodyPr>
          <a:lstStyle/>
          <a:p>
            <a:pPr algn="l">
              <a:lnSpc>
                <a:spcPts val="1594"/>
              </a:lnSpc>
            </a:pPr>
            <a:r>
              <a:rPr lang="en-US" b="true" sz="961">
                <a:solidFill>
                  <a:srgbClr val="000001"/>
                </a:solidFill>
                <a:latin typeface="DM Sans Bold"/>
                <a:ea typeface="DM Sans Bold"/>
                <a:cs typeface="DM Sans Bold"/>
                <a:sym typeface="DM Sans Bold"/>
              </a:rPr>
              <a:t>Bhagwan Parshuram Institute of Technology | 2024-2028 </a:t>
            </a:r>
            <a:r>
              <a:rPr lang="en-US" sz="961">
                <a:solidFill>
                  <a:srgbClr val="000001"/>
                </a:solidFill>
                <a:latin typeface="DM Sans"/>
                <a:ea typeface="DM Sans"/>
                <a:cs typeface="DM Sans"/>
                <a:sym typeface="DM Sans"/>
              </a:rPr>
              <a:t>Bachelor of Technology in Computer Science</a:t>
            </a:r>
          </a:p>
        </p:txBody>
      </p:sp>
      <p:sp>
        <p:nvSpPr>
          <p:cNvPr name="TextBox 50" id="50"/>
          <p:cNvSpPr txBox="true"/>
          <p:nvPr/>
        </p:nvSpPr>
        <p:spPr>
          <a:xfrm rot="0">
            <a:off x="7423151" y="7038059"/>
            <a:ext cx="3009094" cy="554375"/>
          </a:xfrm>
          <a:prstGeom prst="rect">
            <a:avLst/>
          </a:prstGeom>
        </p:spPr>
        <p:txBody>
          <a:bodyPr anchor="t" rtlCol="false" tIns="0" lIns="0" bIns="0" rIns="0">
            <a:spAutoFit/>
          </a:bodyPr>
          <a:lstStyle/>
          <a:p>
            <a:pPr algn="l">
              <a:lnSpc>
                <a:spcPts val="1594"/>
              </a:lnSpc>
            </a:pPr>
            <a:r>
              <a:rPr lang="en-US" sz="961">
                <a:solidFill>
                  <a:srgbClr val="000001"/>
                </a:solidFill>
                <a:latin typeface="DM Sans"/>
                <a:ea typeface="DM Sans"/>
                <a:cs typeface="DM Sans"/>
                <a:sym typeface="DM Sans"/>
              </a:rPr>
              <a:t>SGPA : 8.8</a:t>
            </a:r>
          </a:p>
          <a:p>
            <a:pPr algn="l">
              <a:lnSpc>
                <a:spcPts val="1321"/>
              </a:lnSpc>
            </a:pPr>
            <a:r>
              <a:rPr lang="en-US" sz="961">
                <a:solidFill>
                  <a:srgbClr val="000001"/>
                </a:solidFill>
                <a:latin typeface="DM Sans"/>
                <a:ea typeface="DM Sans"/>
                <a:cs typeface="DM Sans"/>
                <a:sym typeface="DM Sans"/>
              </a:rPr>
              <a:t>Recognition for Best Exposure and maintaining good</a:t>
            </a:r>
          </a:p>
          <a:p>
            <a:pPr algn="l">
              <a:lnSpc>
                <a:spcPts val="1564"/>
              </a:lnSpc>
            </a:pPr>
            <a:r>
              <a:rPr lang="en-US" sz="961">
                <a:solidFill>
                  <a:srgbClr val="000001"/>
                </a:solidFill>
                <a:latin typeface="DM Sans"/>
                <a:ea typeface="DM Sans"/>
                <a:cs typeface="DM Sans"/>
                <a:sym typeface="DM Sans"/>
              </a:rPr>
              <a:t>academics alongside.</a:t>
            </a:r>
          </a:p>
        </p:txBody>
      </p:sp>
      <p:sp>
        <p:nvSpPr>
          <p:cNvPr name="TextBox 51" id="51"/>
          <p:cNvSpPr txBox="true"/>
          <p:nvPr/>
        </p:nvSpPr>
        <p:spPr>
          <a:xfrm rot="0">
            <a:off x="7215527" y="5270574"/>
            <a:ext cx="3857003" cy="400300"/>
          </a:xfrm>
          <a:prstGeom prst="rect">
            <a:avLst/>
          </a:prstGeom>
        </p:spPr>
        <p:txBody>
          <a:bodyPr anchor="t" rtlCol="false" tIns="0" lIns="0" bIns="0" rIns="0">
            <a:spAutoFit/>
          </a:bodyPr>
          <a:lstStyle/>
          <a:p>
            <a:pPr algn="l">
              <a:lnSpc>
                <a:spcPts val="1611"/>
              </a:lnSpc>
            </a:pPr>
            <a:r>
              <a:rPr lang="en-US" b="true" sz="961">
                <a:solidFill>
                  <a:srgbClr val="000001"/>
                </a:solidFill>
                <a:latin typeface="DM Sans Bold"/>
                <a:ea typeface="DM Sans Bold"/>
                <a:cs typeface="DM Sans Bold"/>
                <a:sym typeface="DM Sans Bold"/>
              </a:rPr>
              <a:t>UI/UX developer &amp; Frontend Developer | INTERN | 2025 - Present </a:t>
            </a:r>
            <a:r>
              <a:rPr lang="en-US" sz="961">
                <a:solidFill>
                  <a:srgbClr val="000001"/>
                </a:solidFill>
                <a:latin typeface="DM Sans"/>
                <a:ea typeface="DM Sans"/>
                <a:cs typeface="DM Sans"/>
                <a:sym typeface="DM Sans"/>
              </a:rPr>
              <a:t>ViewThru ClothBuddy LLP</a:t>
            </a:r>
          </a:p>
        </p:txBody>
      </p:sp>
      <p:sp>
        <p:nvSpPr>
          <p:cNvPr name="TextBox 52" id="52"/>
          <p:cNvSpPr txBox="true"/>
          <p:nvPr/>
        </p:nvSpPr>
        <p:spPr>
          <a:xfrm rot="0">
            <a:off x="7423151" y="5667834"/>
            <a:ext cx="3824369" cy="611525"/>
          </a:xfrm>
          <a:prstGeom prst="rect">
            <a:avLst/>
          </a:prstGeom>
        </p:spPr>
        <p:txBody>
          <a:bodyPr anchor="t" rtlCol="false" tIns="0" lIns="0" bIns="0" rIns="0">
            <a:spAutoFit/>
          </a:bodyPr>
          <a:lstStyle/>
          <a:p>
            <a:pPr algn="l">
              <a:lnSpc>
                <a:spcPts val="2198"/>
              </a:lnSpc>
            </a:pPr>
            <a:r>
              <a:rPr lang="en-US" sz="961">
                <a:solidFill>
                  <a:srgbClr val="000001"/>
                </a:solidFill>
                <a:latin typeface="DM Sans"/>
                <a:ea typeface="DM Sans"/>
                <a:cs typeface="DM Sans"/>
                <a:sym typeface="DM Sans"/>
              </a:rPr>
              <a:t>Made the full UI/UX for the Company</a:t>
            </a:r>
          </a:p>
          <a:p>
            <a:pPr algn="l">
              <a:lnSpc>
                <a:spcPts val="687"/>
              </a:lnSpc>
            </a:pPr>
            <a:r>
              <a:rPr lang="en-US" sz="961">
                <a:solidFill>
                  <a:srgbClr val="000001"/>
                </a:solidFill>
                <a:latin typeface="DM Sans"/>
                <a:ea typeface="DM Sans"/>
                <a:cs typeface="DM Sans"/>
                <a:sym typeface="DM Sans"/>
              </a:rPr>
              <a:t>Integrated Unique Designs</a:t>
            </a:r>
          </a:p>
          <a:p>
            <a:pPr algn="l">
              <a:lnSpc>
                <a:spcPts val="2198"/>
              </a:lnSpc>
            </a:pPr>
            <a:r>
              <a:rPr lang="en-US" sz="961">
                <a:solidFill>
                  <a:srgbClr val="000001"/>
                </a:solidFill>
                <a:latin typeface="DM Sans"/>
                <a:ea typeface="DM Sans"/>
                <a:cs typeface="DM Sans"/>
                <a:sym typeface="DM Sans"/>
              </a:rPr>
              <a:t>Collaborated with cross-functional teams to ideate and prototype</a:t>
            </a:r>
          </a:p>
        </p:txBody>
      </p:sp>
      <p:sp>
        <p:nvSpPr>
          <p:cNvPr name="TextBox 53" id="53"/>
          <p:cNvSpPr txBox="true"/>
          <p:nvPr/>
        </p:nvSpPr>
        <p:spPr>
          <a:xfrm rot="0">
            <a:off x="9461179" y="1548438"/>
            <a:ext cx="2305531" cy="361566"/>
          </a:xfrm>
          <a:prstGeom prst="rect">
            <a:avLst/>
          </a:prstGeom>
        </p:spPr>
        <p:txBody>
          <a:bodyPr anchor="t" rtlCol="false" tIns="0" lIns="0" bIns="0" rIns="0">
            <a:spAutoFit/>
          </a:bodyPr>
          <a:lstStyle/>
          <a:p>
            <a:pPr algn="l">
              <a:lnSpc>
                <a:spcPts val="1442"/>
              </a:lnSpc>
            </a:pPr>
            <a:r>
              <a:rPr lang="en-US" b="true" sz="961">
                <a:solidFill>
                  <a:srgbClr val="000001"/>
                </a:solidFill>
                <a:latin typeface="DM Sans Bold"/>
                <a:ea typeface="DM Sans Bold"/>
                <a:cs typeface="DM Sans Bold"/>
                <a:sym typeface="DM Sans Bold"/>
              </a:rPr>
              <a:t>Github : Portfolio</a:t>
            </a:r>
            <a:r>
              <a:rPr lang="en-US" sz="961">
                <a:solidFill>
                  <a:srgbClr val="000001"/>
                </a:solidFill>
                <a:latin typeface="DM Sans"/>
                <a:ea typeface="DM Sans"/>
                <a:cs typeface="DM Sans"/>
                <a:sym typeface="DM Sans"/>
              </a:rPr>
              <a:t>: https://garvitarora.netlify.app/</a:t>
            </a:r>
          </a:p>
        </p:txBody>
      </p:sp>
      <p:sp>
        <p:nvSpPr>
          <p:cNvPr name="TextBox 54" id="54"/>
          <p:cNvSpPr txBox="true"/>
          <p:nvPr/>
        </p:nvSpPr>
        <p:spPr>
          <a:xfrm rot="0">
            <a:off x="6001068" y="3858908"/>
            <a:ext cx="442988" cy="172636"/>
          </a:xfrm>
          <a:prstGeom prst="rect">
            <a:avLst/>
          </a:prstGeom>
        </p:spPr>
        <p:txBody>
          <a:bodyPr anchor="t" rtlCol="false" tIns="0" lIns="0" bIns="0" rIns="0">
            <a:spAutoFit/>
          </a:bodyPr>
          <a:lstStyle/>
          <a:p>
            <a:pPr algn="l">
              <a:lnSpc>
                <a:spcPts val="1346"/>
              </a:lnSpc>
            </a:pPr>
            <a:r>
              <a:rPr lang="en-US" b="true" sz="961">
                <a:solidFill>
                  <a:srgbClr val="000001"/>
                </a:solidFill>
                <a:latin typeface="Arimo Bold"/>
                <a:ea typeface="Arimo Bold"/>
                <a:cs typeface="Arimo Bold"/>
                <a:sym typeface="Arimo Bold"/>
              </a:rPr>
              <a:t>SKILLS</a:t>
            </a:r>
          </a:p>
        </p:txBody>
      </p:sp>
      <p:sp>
        <p:nvSpPr>
          <p:cNvPr name="TextBox 55" id="55"/>
          <p:cNvSpPr txBox="true"/>
          <p:nvPr/>
        </p:nvSpPr>
        <p:spPr>
          <a:xfrm rot="0">
            <a:off x="5921303" y="1581173"/>
            <a:ext cx="609007" cy="172636"/>
          </a:xfrm>
          <a:prstGeom prst="rect">
            <a:avLst/>
          </a:prstGeom>
        </p:spPr>
        <p:txBody>
          <a:bodyPr anchor="t" rtlCol="false" tIns="0" lIns="0" bIns="0" rIns="0">
            <a:spAutoFit/>
          </a:bodyPr>
          <a:lstStyle/>
          <a:p>
            <a:pPr algn="l">
              <a:lnSpc>
                <a:spcPts val="1346"/>
              </a:lnSpc>
            </a:pPr>
            <a:r>
              <a:rPr lang="en-US" b="true" sz="961">
                <a:solidFill>
                  <a:srgbClr val="000001"/>
                </a:solidFill>
                <a:latin typeface="Arimo Bold"/>
                <a:ea typeface="Arimo Bold"/>
                <a:cs typeface="Arimo Bold"/>
                <a:sym typeface="Arimo Bold"/>
              </a:rPr>
              <a:t>CONTACT</a:t>
            </a:r>
          </a:p>
        </p:txBody>
      </p:sp>
      <p:sp>
        <p:nvSpPr>
          <p:cNvPr name="TextBox 56" id="56"/>
          <p:cNvSpPr txBox="true"/>
          <p:nvPr/>
        </p:nvSpPr>
        <p:spPr>
          <a:xfrm rot="0">
            <a:off x="5923475" y="6921045"/>
            <a:ext cx="740587" cy="172636"/>
          </a:xfrm>
          <a:prstGeom prst="rect">
            <a:avLst/>
          </a:prstGeom>
        </p:spPr>
        <p:txBody>
          <a:bodyPr anchor="t" rtlCol="false" tIns="0" lIns="0" bIns="0" rIns="0">
            <a:spAutoFit/>
          </a:bodyPr>
          <a:lstStyle/>
          <a:p>
            <a:pPr algn="l">
              <a:lnSpc>
                <a:spcPts val="1346"/>
              </a:lnSpc>
            </a:pPr>
            <a:r>
              <a:rPr lang="en-US" b="true" sz="961">
                <a:solidFill>
                  <a:srgbClr val="000001"/>
                </a:solidFill>
                <a:latin typeface="Arimo Bold"/>
                <a:ea typeface="Arimo Bold"/>
                <a:cs typeface="Arimo Bold"/>
                <a:sym typeface="Arimo Bold"/>
              </a:rPr>
              <a:t>EDUCATION</a:t>
            </a:r>
          </a:p>
        </p:txBody>
      </p:sp>
      <p:sp>
        <p:nvSpPr>
          <p:cNvPr name="TextBox 57" id="57"/>
          <p:cNvSpPr txBox="true"/>
          <p:nvPr/>
        </p:nvSpPr>
        <p:spPr>
          <a:xfrm rot="0">
            <a:off x="6042545" y="8361612"/>
            <a:ext cx="671544" cy="172636"/>
          </a:xfrm>
          <a:prstGeom prst="rect">
            <a:avLst/>
          </a:prstGeom>
        </p:spPr>
        <p:txBody>
          <a:bodyPr anchor="t" rtlCol="false" tIns="0" lIns="0" bIns="0" rIns="0">
            <a:spAutoFit/>
          </a:bodyPr>
          <a:lstStyle/>
          <a:p>
            <a:pPr algn="l">
              <a:lnSpc>
                <a:spcPts val="1346"/>
              </a:lnSpc>
            </a:pPr>
            <a:r>
              <a:rPr lang="en-US" b="true" sz="961">
                <a:solidFill>
                  <a:srgbClr val="000001"/>
                </a:solidFill>
                <a:latin typeface="Arimo Bold"/>
                <a:ea typeface="Arimo Bold"/>
                <a:cs typeface="Arimo Bold"/>
                <a:sym typeface="Arimo Bold"/>
              </a:rPr>
              <a:t>PROJECTS</a:t>
            </a:r>
          </a:p>
        </p:txBody>
      </p:sp>
      <p:sp>
        <p:nvSpPr>
          <p:cNvPr name="TextBox 58" id="58"/>
          <p:cNvSpPr txBox="true"/>
          <p:nvPr/>
        </p:nvSpPr>
        <p:spPr>
          <a:xfrm rot="0">
            <a:off x="5921303" y="5580865"/>
            <a:ext cx="982943" cy="328067"/>
          </a:xfrm>
          <a:prstGeom prst="rect">
            <a:avLst/>
          </a:prstGeom>
        </p:spPr>
        <p:txBody>
          <a:bodyPr anchor="t" rtlCol="false" tIns="0" lIns="0" bIns="0" rIns="0">
            <a:spAutoFit/>
          </a:bodyPr>
          <a:lstStyle/>
          <a:p>
            <a:pPr algn="l">
              <a:lnSpc>
                <a:spcPts val="1298"/>
              </a:lnSpc>
            </a:pPr>
            <a:r>
              <a:rPr lang="en-US" b="true" sz="961">
                <a:solidFill>
                  <a:srgbClr val="000001"/>
                </a:solidFill>
                <a:latin typeface="Arimo Bold"/>
                <a:ea typeface="Arimo Bold"/>
                <a:cs typeface="Arimo Bold"/>
                <a:sym typeface="Arimo Bold"/>
              </a:rPr>
              <a:t>PROFESSIONAL EXPERIENCE</a:t>
            </a:r>
          </a:p>
        </p:txBody>
      </p:sp>
      <p:sp>
        <p:nvSpPr>
          <p:cNvPr name="TextBox 59" id="59"/>
          <p:cNvSpPr txBox="true"/>
          <p:nvPr/>
        </p:nvSpPr>
        <p:spPr>
          <a:xfrm rot="0">
            <a:off x="7195512" y="7979791"/>
            <a:ext cx="1633767" cy="368637"/>
          </a:xfrm>
          <a:prstGeom prst="rect">
            <a:avLst/>
          </a:prstGeom>
        </p:spPr>
        <p:txBody>
          <a:bodyPr anchor="t" rtlCol="false" tIns="0" lIns="0" bIns="0" rIns="0">
            <a:spAutoFit/>
          </a:bodyPr>
          <a:lstStyle/>
          <a:p>
            <a:pPr algn="l">
              <a:lnSpc>
                <a:spcPts val="1587"/>
              </a:lnSpc>
            </a:pPr>
            <a:r>
              <a:rPr lang="en-US" b="true" sz="966">
                <a:solidFill>
                  <a:srgbClr val="000001"/>
                </a:solidFill>
                <a:latin typeface="DM Sans Bold"/>
                <a:ea typeface="DM Sans Bold"/>
                <a:cs typeface="DM Sans Bold"/>
                <a:sym typeface="DM Sans Bold"/>
                <a:hlinkClick r:id="rId6" tooltip="https://github.com/garvit-arora/EduChain-Project"/>
              </a:rPr>
              <a:t>Educha</a:t>
            </a:r>
            <a:r>
              <a:rPr lang="en-US" b="true" sz="966">
                <a:solidFill>
                  <a:srgbClr val="000001"/>
                </a:solidFill>
                <a:latin typeface="DM Sans Bold"/>
                <a:ea typeface="DM Sans Bold"/>
                <a:cs typeface="DM Sans Bold"/>
                <a:sym typeface="DM Sans Bold"/>
              </a:rPr>
              <a:t>i</a:t>
            </a:r>
            <a:r>
              <a:rPr lang="en-US" b="true" sz="966">
                <a:solidFill>
                  <a:srgbClr val="000001"/>
                </a:solidFill>
                <a:latin typeface="DM Sans Bold"/>
                <a:ea typeface="DM Sans Bold"/>
                <a:cs typeface="DM Sans Bold"/>
                <a:sym typeface="DM Sans Bold"/>
                <a:hlinkClick r:id="rId7" tooltip="https://educhainbuilddelhi.netlify.app/"/>
              </a:rPr>
              <a:t>n Build D</a:t>
            </a:r>
            <a:r>
              <a:rPr lang="en-US" b="true" sz="966">
                <a:solidFill>
                  <a:srgbClr val="000001"/>
                </a:solidFill>
                <a:latin typeface="DM Sans Bold"/>
                <a:ea typeface="DM Sans Bold"/>
                <a:cs typeface="DM Sans Bold"/>
                <a:sym typeface="DM Sans Bold"/>
              </a:rPr>
              <a:t>elhi | 2024 </a:t>
            </a:r>
            <a:r>
              <a:rPr lang="en-US" sz="966">
                <a:solidFill>
                  <a:srgbClr val="000001"/>
                </a:solidFill>
                <a:latin typeface="DM Sans"/>
                <a:ea typeface="DM Sans"/>
                <a:cs typeface="DM Sans"/>
                <a:sym typeface="DM Sans"/>
                <a:hlinkClick r:id="rId8" tooltip="https://github.com/garvit-arora/EduChain-Project"/>
              </a:rPr>
              <a:t>Github </a:t>
            </a:r>
            <a:r>
              <a:rPr lang="en-US" sz="966">
                <a:solidFill>
                  <a:srgbClr val="000001"/>
                </a:solidFill>
                <a:latin typeface="DM Sans"/>
                <a:ea typeface="DM Sans"/>
                <a:cs typeface="DM Sans"/>
                <a:sym typeface="DM Sans"/>
                <a:hlinkClick r:id="rId9" tooltip="https://educhainbuilddelhi.netlify.app/"/>
              </a:rPr>
              <a:t>Website</a:t>
            </a:r>
          </a:p>
        </p:txBody>
      </p:sp>
      <p:sp>
        <p:nvSpPr>
          <p:cNvPr name="TextBox 60" id="60"/>
          <p:cNvSpPr txBox="true"/>
          <p:nvPr/>
        </p:nvSpPr>
        <p:spPr>
          <a:xfrm rot="0">
            <a:off x="7195512" y="8533727"/>
            <a:ext cx="2189118" cy="198000"/>
          </a:xfrm>
          <a:prstGeom prst="rect">
            <a:avLst/>
          </a:prstGeom>
        </p:spPr>
        <p:txBody>
          <a:bodyPr anchor="t" rtlCol="false" tIns="0" lIns="0" bIns="0" rIns="0">
            <a:spAutoFit/>
          </a:bodyPr>
          <a:lstStyle/>
          <a:p>
            <a:pPr algn="l">
              <a:lnSpc>
                <a:spcPts val="1610"/>
              </a:lnSpc>
            </a:pPr>
            <a:r>
              <a:rPr lang="en-US" b="true" sz="966">
                <a:solidFill>
                  <a:srgbClr val="000001"/>
                </a:solidFill>
                <a:latin typeface="DM Sans Bold"/>
                <a:ea typeface="DM Sans Bold"/>
                <a:cs typeface="DM Sans Bold"/>
                <a:sym typeface="DM Sans Bold"/>
                <a:hlinkClick r:id="rId10" tooltip="https://github.com/garvit-arora/IIT_Hackathon_Project"/>
              </a:rPr>
              <a:t>Blockch</a:t>
            </a:r>
            <a:r>
              <a:rPr lang="en-US" b="true" sz="966">
                <a:solidFill>
                  <a:srgbClr val="000001"/>
                </a:solidFill>
                <a:latin typeface="DM Sans Bold"/>
                <a:ea typeface="DM Sans Bold"/>
                <a:cs typeface="DM Sans Bold"/>
                <a:sym typeface="DM Sans Bold"/>
                <a:hlinkClick r:id="rId11" tooltip="https://chainfluence.netlify.app/"/>
              </a:rPr>
              <a:t>ain Financ</a:t>
            </a:r>
            <a:r>
              <a:rPr lang="en-US" b="true" sz="966">
                <a:solidFill>
                  <a:srgbClr val="000001"/>
                </a:solidFill>
                <a:latin typeface="DM Sans Bold"/>
                <a:ea typeface="DM Sans Bold"/>
                <a:cs typeface="DM Sans Bold"/>
                <a:sym typeface="DM Sans Bold"/>
              </a:rPr>
              <a:t>ial Platform | 2024</a:t>
            </a:r>
          </a:p>
        </p:txBody>
      </p:sp>
      <p:sp>
        <p:nvSpPr>
          <p:cNvPr name="TextBox 61" id="61"/>
          <p:cNvSpPr txBox="true"/>
          <p:nvPr/>
        </p:nvSpPr>
        <p:spPr>
          <a:xfrm rot="0">
            <a:off x="7226826" y="8736687"/>
            <a:ext cx="1005240" cy="198000"/>
          </a:xfrm>
          <a:prstGeom prst="rect">
            <a:avLst/>
          </a:prstGeom>
        </p:spPr>
        <p:txBody>
          <a:bodyPr anchor="t" rtlCol="false" tIns="0" lIns="0" bIns="0" rIns="0">
            <a:spAutoFit/>
          </a:bodyPr>
          <a:lstStyle/>
          <a:p>
            <a:pPr algn="l">
              <a:lnSpc>
                <a:spcPts val="1610"/>
              </a:lnSpc>
            </a:pPr>
            <a:r>
              <a:rPr lang="en-US" sz="966">
                <a:solidFill>
                  <a:srgbClr val="000001"/>
                </a:solidFill>
                <a:latin typeface="DM Sans"/>
                <a:ea typeface="DM Sans"/>
                <a:cs typeface="DM Sans"/>
                <a:sym typeface="DM Sans"/>
                <a:hlinkClick r:id="rId12" tooltip="https://github.com/garvit-arora/IIT_Hackathon_Project"/>
              </a:rPr>
              <a:t>Github</a:t>
            </a:r>
            <a:r>
              <a:rPr lang="en-US" sz="966">
                <a:solidFill>
                  <a:srgbClr val="000000"/>
                </a:solidFill>
                <a:latin typeface="DM Sans"/>
                <a:ea typeface="DM Sans"/>
                <a:cs typeface="DM Sans"/>
                <a:sym typeface="DM Sans"/>
              </a:rPr>
              <a:t> </a:t>
            </a:r>
            <a:r>
              <a:rPr lang="en-US" sz="966">
                <a:solidFill>
                  <a:srgbClr val="000001"/>
                </a:solidFill>
                <a:latin typeface="DM Sans"/>
                <a:ea typeface="DM Sans"/>
                <a:cs typeface="DM Sans"/>
                <a:sym typeface="DM Sans"/>
                <a:hlinkClick r:id="rId13" tooltip="https://chainfluence.netlify.app/"/>
              </a:rPr>
              <a:t>Website</a:t>
            </a:r>
          </a:p>
        </p:txBody>
      </p:sp>
      <p:sp>
        <p:nvSpPr>
          <p:cNvPr name="TextBox 62" id="62"/>
          <p:cNvSpPr txBox="true"/>
          <p:nvPr/>
        </p:nvSpPr>
        <p:spPr>
          <a:xfrm rot="0">
            <a:off x="9909345" y="7979791"/>
            <a:ext cx="975795" cy="385332"/>
          </a:xfrm>
          <a:prstGeom prst="rect">
            <a:avLst/>
          </a:prstGeom>
        </p:spPr>
        <p:txBody>
          <a:bodyPr anchor="t" rtlCol="false" tIns="0" lIns="0" bIns="0" rIns="0">
            <a:spAutoFit/>
          </a:bodyPr>
          <a:lstStyle/>
          <a:p>
            <a:pPr algn="l">
              <a:lnSpc>
                <a:spcPts val="1562"/>
              </a:lnSpc>
            </a:pPr>
            <a:r>
              <a:rPr lang="en-US" b="true" sz="966">
                <a:solidFill>
                  <a:srgbClr val="000001"/>
                </a:solidFill>
                <a:latin typeface="DM Sans Bold"/>
                <a:ea typeface="DM Sans Bold"/>
                <a:cs typeface="DM Sans Bold"/>
                <a:sym typeface="DM Sans Bold"/>
                <a:hlinkClick r:id="rId14" tooltip="https://github.com/garvit-arora/Vaxify"/>
              </a:rPr>
              <a:t>VAXIFY</a:t>
            </a:r>
            <a:r>
              <a:rPr lang="en-US" b="true" sz="966">
                <a:solidFill>
                  <a:srgbClr val="000001"/>
                </a:solidFill>
                <a:latin typeface="DM Sans Bold"/>
                <a:ea typeface="DM Sans Bold"/>
                <a:cs typeface="DM Sans Bold"/>
                <a:sym typeface="DM Sans Bold"/>
              </a:rPr>
              <a:t> | 2025 </a:t>
            </a:r>
            <a:r>
              <a:rPr lang="en-US" sz="966">
                <a:solidFill>
                  <a:srgbClr val="000001"/>
                </a:solidFill>
                <a:latin typeface="DM Sans"/>
                <a:ea typeface="DM Sans"/>
                <a:cs typeface="DM Sans"/>
                <a:sym typeface="DM Sans"/>
                <a:hlinkClick r:id="rId15" tooltip="https://github.com/garvit-arora/Vaxify"/>
              </a:rPr>
              <a:t>Github</a:t>
            </a:r>
            <a:r>
              <a:rPr lang="en-US" sz="966">
                <a:solidFill>
                  <a:srgbClr val="000000"/>
                </a:solidFill>
                <a:latin typeface="DM Sans"/>
                <a:ea typeface="DM Sans"/>
                <a:cs typeface="DM Sans"/>
                <a:sym typeface="DM Sans"/>
              </a:rPr>
              <a:t> </a:t>
            </a:r>
            <a:r>
              <a:rPr lang="en-US" sz="966">
                <a:solidFill>
                  <a:srgbClr val="000001"/>
                </a:solidFill>
                <a:latin typeface="DM Sans"/>
                <a:ea typeface="DM Sans"/>
                <a:cs typeface="DM Sans"/>
                <a:sym typeface="DM Sans"/>
              </a:rPr>
              <a:t>Website</a:t>
            </a:r>
          </a:p>
        </p:txBody>
      </p:sp>
      <p:sp>
        <p:nvSpPr>
          <p:cNvPr name="TextBox 63" id="63"/>
          <p:cNvSpPr txBox="true"/>
          <p:nvPr/>
        </p:nvSpPr>
        <p:spPr>
          <a:xfrm rot="0">
            <a:off x="5923475" y="2650470"/>
            <a:ext cx="618675" cy="174304"/>
          </a:xfrm>
          <a:prstGeom prst="rect">
            <a:avLst/>
          </a:prstGeom>
        </p:spPr>
        <p:txBody>
          <a:bodyPr anchor="t" rtlCol="false" tIns="0" lIns="0" bIns="0" rIns="0">
            <a:spAutoFit/>
          </a:bodyPr>
          <a:lstStyle/>
          <a:p>
            <a:pPr algn="l">
              <a:lnSpc>
                <a:spcPts val="1346"/>
              </a:lnSpc>
            </a:pPr>
            <a:r>
              <a:rPr lang="en-US" b="true" sz="961">
                <a:solidFill>
                  <a:srgbClr val="141313"/>
                </a:solidFill>
                <a:latin typeface="Roboto Bold"/>
                <a:ea typeface="Roboto Bold"/>
                <a:cs typeface="Roboto Bold"/>
                <a:sym typeface="Roboto Bold"/>
              </a:rPr>
              <a:t>ABOUT ME</a:t>
            </a:r>
          </a:p>
        </p:txBody>
      </p:sp>
      <p:sp>
        <p:nvSpPr>
          <p:cNvPr name="TextBox 64" id="64"/>
          <p:cNvSpPr txBox="true"/>
          <p:nvPr/>
        </p:nvSpPr>
        <p:spPr>
          <a:xfrm rot="0">
            <a:off x="7117378" y="2330300"/>
            <a:ext cx="5415523" cy="862307"/>
          </a:xfrm>
          <a:prstGeom prst="rect">
            <a:avLst/>
          </a:prstGeom>
        </p:spPr>
        <p:txBody>
          <a:bodyPr anchor="t" rtlCol="false" tIns="0" lIns="0" bIns="0" rIns="0">
            <a:spAutoFit/>
          </a:bodyPr>
          <a:lstStyle/>
          <a:p>
            <a:pPr algn="just">
              <a:lnSpc>
                <a:spcPts val="1105"/>
              </a:lnSpc>
            </a:pPr>
            <a:r>
              <a:rPr lang="en-US" sz="829">
                <a:solidFill>
                  <a:srgbClr val="141313"/>
                </a:solidFill>
                <a:latin typeface="Poppins"/>
                <a:ea typeface="Poppins"/>
                <a:cs typeface="Poppins"/>
                <a:sym typeface="Poppins"/>
              </a:rPr>
              <a:t>I am a first-year B.Tech student at Bhagwan Parshuram Institute of Technology, immersed in a rigorous academic environment that balances theoretical learning with practical application. Proficient in JavaScript and C++, I actively work on projects that enhance my problem-solving skills. My interests lie in web development and data structures, where I strive to apply my knowledge to real-world applications. Passionate about innovation, I am eager to collaborate with like-minded peers and contribute to cutting-edge technological solutions.</a:t>
            </a:r>
          </a:p>
        </p:txBody>
      </p:sp>
      <p:sp>
        <p:nvSpPr>
          <p:cNvPr name="TextBox 65" id="65"/>
          <p:cNvSpPr txBox="true"/>
          <p:nvPr/>
        </p:nvSpPr>
        <p:spPr>
          <a:xfrm rot="0">
            <a:off x="7383589" y="3402337"/>
            <a:ext cx="1384885" cy="1523386"/>
          </a:xfrm>
          <a:prstGeom prst="rect">
            <a:avLst/>
          </a:prstGeom>
        </p:spPr>
        <p:txBody>
          <a:bodyPr anchor="t" rtlCol="false" tIns="0" lIns="0" bIns="0" rIns="0">
            <a:spAutoFit/>
          </a:bodyPr>
          <a:lstStyle/>
          <a:p>
            <a:pPr algn="l">
              <a:lnSpc>
                <a:spcPts val="1731"/>
              </a:lnSpc>
            </a:pPr>
            <a:r>
              <a:rPr lang="en-US" sz="961">
                <a:solidFill>
                  <a:srgbClr val="575757"/>
                </a:solidFill>
                <a:latin typeface="Lato"/>
                <a:ea typeface="Lato"/>
                <a:cs typeface="Lato"/>
                <a:sym typeface="Lato"/>
              </a:rPr>
              <a:t>CPP Problem Solving Frontend Development Blockchain Python Effective Communication Critical Thinking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4972" y="-2"/>
            <a:ext cx="18265270" cy="10274214"/>
            <a:chOff x="0" y="0"/>
            <a:chExt cx="18288000" cy="10287000"/>
          </a:xfrm>
        </p:grpSpPr>
        <p:sp>
          <p:nvSpPr>
            <p:cNvPr name="Freeform 3" id="3"/>
            <p:cNvSpPr/>
            <p:nvPr/>
          </p:nvSpPr>
          <p:spPr>
            <a:xfrm flipH="false" flipV="false" rot="0">
              <a:off x="0" y="0"/>
              <a:ext cx="18288000" cy="10287000"/>
            </a:xfrm>
            <a:custGeom>
              <a:avLst/>
              <a:gdLst/>
              <a:ahLst/>
              <a:cxnLst/>
              <a:rect r="r" b="b" t="t" l="l"/>
              <a:pathLst>
                <a:path h="10287000" w="18288000">
                  <a:moveTo>
                    <a:pt x="0" y="0"/>
                  </a:moveTo>
                  <a:lnTo>
                    <a:pt x="0" y="10287000"/>
                  </a:lnTo>
                  <a:lnTo>
                    <a:pt x="18288000" y="10287000"/>
                  </a:lnTo>
                  <a:lnTo>
                    <a:pt x="18288000" y="0"/>
                  </a:lnTo>
                  <a:close/>
                </a:path>
              </a:pathLst>
            </a:custGeom>
            <a:solidFill>
              <a:srgbClr val="2F3B42"/>
            </a:solidFill>
          </p:spPr>
        </p:sp>
      </p:grpSp>
      <p:sp>
        <p:nvSpPr>
          <p:cNvPr name="Freeform 4" id="4"/>
          <p:cNvSpPr/>
          <p:nvPr/>
        </p:nvSpPr>
        <p:spPr>
          <a:xfrm flipH="false" flipV="false" rot="0">
            <a:off x="4972" y="0"/>
            <a:ext cx="18265270" cy="10274034"/>
          </a:xfrm>
          <a:custGeom>
            <a:avLst/>
            <a:gdLst/>
            <a:ahLst/>
            <a:cxnLst/>
            <a:rect r="r" b="b" t="t" l="l"/>
            <a:pathLst>
              <a:path h="10274034" w="18265270">
                <a:moveTo>
                  <a:pt x="0" y="0"/>
                </a:moveTo>
                <a:lnTo>
                  <a:pt x="18265270" y="0"/>
                </a:lnTo>
                <a:lnTo>
                  <a:pt x="18265270" y="10274034"/>
                </a:lnTo>
                <a:lnTo>
                  <a:pt x="0" y="10274034"/>
                </a:lnTo>
                <a:lnTo>
                  <a:pt x="0" y="0"/>
                </a:lnTo>
                <a:close/>
              </a:path>
            </a:pathLst>
          </a:custGeom>
          <a:blipFill>
            <a:blip r:embed="rId2"/>
            <a:stretch>
              <a:fillRect l="0" t="-1" r="0" b="0"/>
            </a:stretch>
          </a:blipFill>
        </p:spPr>
      </p:sp>
      <p:sp>
        <p:nvSpPr>
          <p:cNvPr name="Freeform 5" id="5"/>
          <p:cNvSpPr/>
          <p:nvPr/>
        </p:nvSpPr>
        <p:spPr>
          <a:xfrm flipH="false" flipV="false" rot="0">
            <a:off x="1361777" y="239323"/>
            <a:ext cx="15547674" cy="9792934"/>
          </a:xfrm>
          <a:custGeom>
            <a:avLst/>
            <a:gdLst/>
            <a:ahLst/>
            <a:cxnLst/>
            <a:rect r="r" b="b" t="t" l="l"/>
            <a:pathLst>
              <a:path h="9792934" w="15547674">
                <a:moveTo>
                  <a:pt x="0" y="0"/>
                </a:moveTo>
                <a:lnTo>
                  <a:pt x="15547674" y="0"/>
                </a:lnTo>
                <a:lnTo>
                  <a:pt x="15547674" y="9792934"/>
                </a:lnTo>
                <a:lnTo>
                  <a:pt x="0" y="97929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4632409" y="1570813"/>
            <a:ext cx="983280" cy="1372939"/>
          </a:xfrm>
          <a:custGeom>
            <a:avLst/>
            <a:gdLst/>
            <a:ahLst/>
            <a:cxnLst/>
            <a:rect r="r" b="b" t="t" l="l"/>
            <a:pathLst>
              <a:path h="1372939" w="983280">
                <a:moveTo>
                  <a:pt x="0" y="0"/>
                </a:moveTo>
                <a:lnTo>
                  <a:pt x="983281" y="0"/>
                </a:lnTo>
                <a:lnTo>
                  <a:pt x="983281" y="1372940"/>
                </a:lnTo>
                <a:lnTo>
                  <a:pt x="0" y="1372940"/>
                </a:lnTo>
                <a:lnTo>
                  <a:pt x="0" y="0"/>
                </a:lnTo>
                <a:close/>
              </a:path>
            </a:pathLst>
          </a:custGeom>
          <a:blipFill>
            <a:blip r:embed="rId5"/>
            <a:stretch>
              <a:fillRect l="0" t="0" r="0" b="0"/>
            </a:stretch>
          </a:blipFill>
        </p:spPr>
      </p:sp>
      <p:sp>
        <p:nvSpPr>
          <p:cNvPr name="Freeform 7" id="7"/>
          <p:cNvSpPr/>
          <p:nvPr/>
        </p:nvSpPr>
        <p:spPr>
          <a:xfrm flipH="false" flipV="false" rot="0">
            <a:off x="14632409" y="1570813"/>
            <a:ext cx="983280" cy="1372939"/>
          </a:xfrm>
          <a:custGeom>
            <a:avLst/>
            <a:gdLst/>
            <a:ahLst/>
            <a:cxnLst/>
            <a:rect r="r" b="b" t="t" l="l"/>
            <a:pathLst>
              <a:path h="1372939" w="983280">
                <a:moveTo>
                  <a:pt x="0" y="0"/>
                </a:moveTo>
                <a:lnTo>
                  <a:pt x="983281" y="0"/>
                </a:lnTo>
                <a:lnTo>
                  <a:pt x="983281" y="1372940"/>
                </a:lnTo>
                <a:lnTo>
                  <a:pt x="0" y="1372940"/>
                </a:lnTo>
                <a:lnTo>
                  <a:pt x="0" y="0"/>
                </a:lnTo>
                <a:close/>
              </a:path>
            </a:pathLst>
          </a:custGeom>
          <a:blipFill>
            <a:blip r:embed="rId6"/>
            <a:stretch>
              <a:fillRect l="0" t="0" r="0" b="0"/>
            </a:stretch>
          </a:blipFill>
        </p:spPr>
      </p:sp>
      <p:grpSp>
        <p:nvGrpSpPr>
          <p:cNvPr name="Group 8" id="8"/>
          <p:cNvGrpSpPr>
            <a:grpSpLocks noChangeAspect="true"/>
          </p:cNvGrpSpPr>
          <p:nvPr/>
        </p:nvGrpSpPr>
        <p:grpSpPr>
          <a:xfrm rot="0">
            <a:off x="769964" y="2848231"/>
            <a:ext cx="3681337" cy="2438537"/>
            <a:chOff x="0" y="0"/>
            <a:chExt cx="3685921" cy="2441575"/>
          </a:xfrm>
        </p:grpSpPr>
        <p:sp>
          <p:nvSpPr>
            <p:cNvPr name="Freeform 9" id="9"/>
            <p:cNvSpPr/>
            <p:nvPr/>
          </p:nvSpPr>
          <p:spPr>
            <a:xfrm flipH="false" flipV="false" rot="0">
              <a:off x="72898" y="73533"/>
              <a:ext cx="3540125" cy="2298192"/>
            </a:xfrm>
            <a:custGeom>
              <a:avLst/>
              <a:gdLst/>
              <a:ahLst/>
              <a:cxnLst/>
              <a:rect r="r" b="b" t="t" l="l"/>
              <a:pathLst>
                <a:path h="2298192" w="3540125">
                  <a:moveTo>
                    <a:pt x="1770380" y="2298192"/>
                  </a:moveTo>
                  <a:lnTo>
                    <a:pt x="0" y="2298192"/>
                  </a:lnTo>
                  <a:lnTo>
                    <a:pt x="0" y="0"/>
                  </a:lnTo>
                  <a:lnTo>
                    <a:pt x="3540125" y="0"/>
                  </a:lnTo>
                  <a:lnTo>
                    <a:pt x="3540125" y="2298192"/>
                  </a:lnTo>
                  <a:lnTo>
                    <a:pt x="1770380" y="2298192"/>
                  </a:lnTo>
                </a:path>
              </a:pathLst>
            </a:custGeom>
            <a:solidFill>
              <a:srgbClr val="2F3B42"/>
            </a:solidFill>
          </p:spPr>
        </p:sp>
        <p:sp>
          <p:nvSpPr>
            <p:cNvPr name="Freeform 10" id="10"/>
            <p:cNvSpPr/>
            <p:nvPr/>
          </p:nvSpPr>
          <p:spPr>
            <a:xfrm flipH="false" flipV="false" rot="0">
              <a:off x="63500" y="64135"/>
              <a:ext cx="3558921" cy="2313940"/>
            </a:xfrm>
            <a:custGeom>
              <a:avLst/>
              <a:gdLst/>
              <a:ahLst/>
              <a:cxnLst/>
              <a:rect r="r" b="b" t="t" l="l"/>
              <a:pathLst>
                <a:path h="2313940" w="3558921">
                  <a:moveTo>
                    <a:pt x="3540252" y="18796"/>
                  </a:moveTo>
                  <a:lnTo>
                    <a:pt x="3540252" y="2298192"/>
                  </a:lnTo>
                  <a:lnTo>
                    <a:pt x="18669" y="2298192"/>
                  </a:lnTo>
                  <a:lnTo>
                    <a:pt x="18669" y="18796"/>
                  </a:lnTo>
                  <a:close/>
                  <a:moveTo>
                    <a:pt x="9398" y="127"/>
                  </a:moveTo>
                  <a:cubicBezTo>
                    <a:pt x="4318" y="127"/>
                    <a:pt x="254" y="4191"/>
                    <a:pt x="0" y="9144"/>
                  </a:cubicBezTo>
                  <a:lnTo>
                    <a:pt x="0" y="9144"/>
                  </a:lnTo>
                  <a:lnTo>
                    <a:pt x="0" y="2307844"/>
                  </a:lnTo>
                  <a:cubicBezTo>
                    <a:pt x="127" y="2310130"/>
                    <a:pt x="1016" y="2312289"/>
                    <a:pt x="2540" y="2313940"/>
                  </a:cubicBezTo>
                  <a:lnTo>
                    <a:pt x="3556381" y="2313940"/>
                  </a:lnTo>
                  <a:cubicBezTo>
                    <a:pt x="3557905" y="2312289"/>
                    <a:pt x="3558921" y="2310003"/>
                    <a:pt x="3558921" y="2307590"/>
                  </a:cubicBezTo>
                  <a:lnTo>
                    <a:pt x="3558921" y="9398"/>
                  </a:lnTo>
                  <a:cubicBezTo>
                    <a:pt x="3558921" y="4191"/>
                    <a:pt x="3554730" y="0"/>
                    <a:pt x="3549523" y="0"/>
                  </a:cubicBezTo>
                  <a:close/>
                </a:path>
              </a:pathLst>
            </a:custGeom>
            <a:solidFill>
              <a:srgbClr val="FFFFFF"/>
            </a:solidFill>
          </p:spPr>
        </p:sp>
        <p:sp>
          <p:nvSpPr>
            <p:cNvPr name="Freeform 11" id="11"/>
            <p:cNvSpPr/>
            <p:nvPr/>
          </p:nvSpPr>
          <p:spPr>
            <a:xfrm flipH="false" flipV="false" rot="0">
              <a:off x="63500" y="63500"/>
              <a:ext cx="3558921" cy="772541"/>
            </a:xfrm>
            <a:custGeom>
              <a:avLst/>
              <a:gdLst/>
              <a:ahLst/>
              <a:cxnLst/>
              <a:rect r="r" b="b" t="t" l="l"/>
              <a:pathLst>
                <a:path h="772541" w="3558921">
                  <a:moveTo>
                    <a:pt x="3540252" y="18669"/>
                  </a:moveTo>
                  <a:lnTo>
                    <a:pt x="3540252" y="753745"/>
                  </a:lnTo>
                  <a:lnTo>
                    <a:pt x="18669" y="753745"/>
                  </a:lnTo>
                  <a:lnTo>
                    <a:pt x="18669" y="18669"/>
                  </a:lnTo>
                  <a:close/>
                  <a:moveTo>
                    <a:pt x="9398" y="0"/>
                  </a:moveTo>
                  <a:cubicBezTo>
                    <a:pt x="4318" y="0"/>
                    <a:pt x="254" y="4064"/>
                    <a:pt x="0" y="9017"/>
                  </a:cubicBezTo>
                  <a:lnTo>
                    <a:pt x="0" y="9017"/>
                  </a:lnTo>
                  <a:lnTo>
                    <a:pt x="0" y="763524"/>
                  </a:lnTo>
                  <a:cubicBezTo>
                    <a:pt x="127" y="768477"/>
                    <a:pt x="4318" y="772541"/>
                    <a:pt x="9398" y="772541"/>
                  </a:cubicBezTo>
                  <a:lnTo>
                    <a:pt x="3549523" y="772541"/>
                  </a:lnTo>
                  <a:cubicBezTo>
                    <a:pt x="3554730" y="772541"/>
                    <a:pt x="3558921" y="768350"/>
                    <a:pt x="3558921" y="763143"/>
                  </a:cubicBezTo>
                  <a:lnTo>
                    <a:pt x="3558921" y="9398"/>
                  </a:lnTo>
                  <a:cubicBezTo>
                    <a:pt x="3558921" y="4191"/>
                    <a:pt x="3554730" y="0"/>
                    <a:pt x="3549523" y="0"/>
                  </a:cubicBezTo>
                  <a:close/>
                </a:path>
              </a:pathLst>
            </a:custGeom>
            <a:solidFill>
              <a:srgbClr val="FFFFFF"/>
            </a:solidFill>
          </p:spPr>
        </p:sp>
        <p:sp>
          <p:nvSpPr>
            <p:cNvPr name="Freeform 12" id="12"/>
            <p:cNvSpPr/>
            <p:nvPr/>
          </p:nvSpPr>
          <p:spPr>
            <a:xfrm flipH="false" flipV="false" rot="0">
              <a:off x="3075051" y="294513"/>
              <a:ext cx="241427" cy="241427"/>
            </a:xfrm>
            <a:custGeom>
              <a:avLst/>
              <a:gdLst/>
              <a:ahLst/>
              <a:cxnLst/>
              <a:rect r="r" b="b" t="t" l="l"/>
              <a:pathLst>
                <a:path h="241427" w="241427">
                  <a:moveTo>
                    <a:pt x="13208" y="0"/>
                  </a:moveTo>
                  <a:lnTo>
                    <a:pt x="241427" y="228219"/>
                  </a:lnTo>
                  <a:lnTo>
                    <a:pt x="228219" y="241427"/>
                  </a:lnTo>
                  <a:lnTo>
                    <a:pt x="0" y="13208"/>
                  </a:lnTo>
                  <a:close/>
                </a:path>
              </a:pathLst>
            </a:custGeom>
            <a:solidFill>
              <a:srgbClr val="FFFFFF"/>
            </a:solidFill>
          </p:spPr>
        </p:sp>
        <p:sp>
          <p:nvSpPr>
            <p:cNvPr name="Freeform 13" id="13"/>
            <p:cNvSpPr/>
            <p:nvPr/>
          </p:nvSpPr>
          <p:spPr>
            <a:xfrm flipH="false" flipV="false" rot="0">
              <a:off x="3074416" y="294513"/>
              <a:ext cx="241427" cy="241427"/>
            </a:xfrm>
            <a:custGeom>
              <a:avLst/>
              <a:gdLst/>
              <a:ahLst/>
              <a:cxnLst/>
              <a:rect r="r" b="b" t="t" l="l"/>
              <a:pathLst>
                <a:path h="241427" w="241427">
                  <a:moveTo>
                    <a:pt x="241427" y="13208"/>
                  </a:moveTo>
                  <a:lnTo>
                    <a:pt x="13208" y="241427"/>
                  </a:lnTo>
                  <a:lnTo>
                    <a:pt x="0" y="228219"/>
                  </a:lnTo>
                  <a:lnTo>
                    <a:pt x="228219" y="0"/>
                  </a:lnTo>
                  <a:close/>
                </a:path>
              </a:pathLst>
            </a:custGeom>
            <a:solidFill>
              <a:srgbClr val="FFFFFF"/>
            </a:solidFill>
          </p:spPr>
        </p:sp>
        <p:sp>
          <p:nvSpPr>
            <p:cNvPr name="Freeform 14" id="14"/>
            <p:cNvSpPr/>
            <p:nvPr/>
          </p:nvSpPr>
          <p:spPr>
            <a:xfrm flipH="false" flipV="false" rot="0">
              <a:off x="1994408" y="405511"/>
              <a:ext cx="324104" cy="20066"/>
            </a:xfrm>
            <a:custGeom>
              <a:avLst/>
              <a:gdLst/>
              <a:ahLst/>
              <a:cxnLst/>
              <a:rect r="r" b="b" t="t" l="l"/>
              <a:pathLst>
                <a:path h="20066" w="324104">
                  <a:moveTo>
                    <a:pt x="127" y="0"/>
                  </a:moveTo>
                  <a:lnTo>
                    <a:pt x="324104" y="1397"/>
                  </a:lnTo>
                  <a:lnTo>
                    <a:pt x="323977" y="20066"/>
                  </a:lnTo>
                  <a:lnTo>
                    <a:pt x="0" y="18669"/>
                  </a:lnTo>
                  <a:close/>
                </a:path>
              </a:pathLst>
            </a:custGeom>
            <a:solidFill>
              <a:srgbClr val="FFFFFF"/>
            </a:solidFill>
          </p:spPr>
        </p:sp>
        <p:sp>
          <p:nvSpPr>
            <p:cNvPr name="Freeform 15" id="15"/>
            <p:cNvSpPr/>
            <p:nvPr/>
          </p:nvSpPr>
          <p:spPr>
            <a:xfrm flipH="false" flipV="false" rot="0">
              <a:off x="2576957" y="291719"/>
              <a:ext cx="246380" cy="246253"/>
            </a:xfrm>
            <a:custGeom>
              <a:avLst/>
              <a:gdLst/>
              <a:ahLst/>
              <a:cxnLst/>
              <a:rect r="r" b="b" t="t" l="l"/>
              <a:pathLst>
                <a:path h="246253" w="246380">
                  <a:moveTo>
                    <a:pt x="123190" y="246253"/>
                  </a:moveTo>
                  <a:lnTo>
                    <a:pt x="9398" y="246253"/>
                  </a:lnTo>
                  <a:cubicBezTo>
                    <a:pt x="4191" y="246253"/>
                    <a:pt x="0" y="242062"/>
                    <a:pt x="0" y="236855"/>
                  </a:cubicBezTo>
                  <a:lnTo>
                    <a:pt x="0" y="9398"/>
                  </a:lnTo>
                  <a:cubicBezTo>
                    <a:pt x="0" y="4191"/>
                    <a:pt x="4191" y="0"/>
                    <a:pt x="9398" y="0"/>
                  </a:cubicBezTo>
                  <a:lnTo>
                    <a:pt x="236982" y="0"/>
                  </a:lnTo>
                  <a:cubicBezTo>
                    <a:pt x="242189" y="0"/>
                    <a:pt x="246380" y="4191"/>
                    <a:pt x="246380" y="9398"/>
                  </a:cubicBezTo>
                  <a:lnTo>
                    <a:pt x="246380" y="236855"/>
                  </a:lnTo>
                  <a:cubicBezTo>
                    <a:pt x="246380" y="242062"/>
                    <a:pt x="242189" y="246253"/>
                    <a:pt x="236982" y="246253"/>
                  </a:cubicBezTo>
                  <a:lnTo>
                    <a:pt x="123190" y="246253"/>
                  </a:lnTo>
                  <a:lnTo>
                    <a:pt x="123190" y="236855"/>
                  </a:lnTo>
                  <a:lnTo>
                    <a:pt x="123190" y="246253"/>
                  </a:lnTo>
                  <a:moveTo>
                    <a:pt x="123190" y="227584"/>
                  </a:moveTo>
                  <a:lnTo>
                    <a:pt x="236982" y="227584"/>
                  </a:lnTo>
                  <a:lnTo>
                    <a:pt x="236982" y="236982"/>
                  </a:lnTo>
                  <a:lnTo>
                    <a:pt x="227584" y="236982"/>
                  </a:lnTo>
                  <a:lnTo>
                    <a:pt x="227584" y="9398"/>
                  </a:lnTo>
                  <a:lnTo>
                    <a:pt x="236982" y="9398"/>
                  </a:lnTo>
                  <a:lnTo>
                    <a:pt x="236982" y="18796"/>
                  </a:lnTo>
                  <a:lnTo>
                    <a:pt x="9398" y="18796"/>
                  </a:lnTo>
                  <a:lnTo>
                    <a:pt x="9398" y="9398"/>
                  </a:lnTo>
                  <a:lnTo>
                    <a:pt x="18796" y="9398"/>
                  </a:lnTo>
                  <a:lnTo>
                    <a:pt x="18796" y="236855"/>
                  </a:lnTo>
                  <a:lnTo>
                    <a:pt x="9398" y="236855"/>
                  </a:lnTo>
                  <a:lnTo>
                    <a:pt x="9398" y="227457"/>
                  </a:lnTo>
                  <a:lnTo>
                    <a:pt x="123190" y="227457"/>
                  </a:lnTo>
                  <a:close/>
                </a:path>
              </a:pathLst>
            </a:custGeom>
            <a:solidFill>
              <a:srgbClr val="FFFFFF"/>
            </a:solidFill>
          </p:spPr>
        </p:sp>
      </p:grpSp>
      <p:sp>
        <p:nvSpPr>
          <p:cNvPr name="Freeform 16" id="16"/>
          <p:cNvSpPr/>
          <p:nvPr/>
        </p:nvSpPr>
        <p:spPr>
          <a:xfrm flipH="false" flipV="false" rot="0">
            <a:off x="1237878" y="3975740"/>
            <a:ext cx="849335" cy="946750"/>
          </a:xfrm>
          <a:custGeom>
            <a:avLst/>
            <a:gdLst/>
            <a:ahLst/>
            <a:cxnLst/>
            <a:rect r="r" b="b" t="t" l="l"/>
            <a:pathLst>
              <a:path h="946750" w="849335">
                <a:moveTo>
                  <a:pt x="0" y="0"/>
                </a:moveTo>
                <a:lnTo>
                  <a:pt x="849335" y="0"/>
                </a:lnTo>
                <a:lnTo>
                  <a:pt x="849335" y="946750"/>
                </a:lnTo>
                <a:lnTo>
                  <a:pt x="0" y="946750"/>
                </a:lnTo>
                <a:lnTo>
                  <a:pt x="0" y="0"/>
                </a:lnTo>
                <a:close/>
              </a:path>
            </a:pathLst>
          </a:custGeom>
          <a:blipFill>
            <a:blip r:embed="rId7"/>
            <a:stretch>
              <a:fillRect l="0" t="0" r="0" b="0"/>
            </a:stretch>
          </a:blipFill>
        </p:spPr>
      </p:sp>
      <p:sp>
        <p:nvSpPr>
          <p:cNvPr name="Freeform 17" id="17"/>
          <p:cNvSpPr/>
          <p:nvPr/>
        </p:nvSpPr>
        <p:spPr>
          <a:xfrm flipH="false" flipV="false" rot="0">
            <a:off x="1237878" y="3975740"/>
            <a:ext cx="849335" cy="946750"/>
          </a:xfrm>
          <a:custGeom>
            <a:avLst/>
            <a:gdLst/>
            <a:ahLst/>
            <a:cxnLst/>
            <a:rect r="r" b="b" t="t" l="l"/>
            <a:pathLst>
              <a:path h="946750" w="849335">
                <a:moveTo>
                  <a:pt x="0" y="0"/>
                </a:moveTo>
                <a:lnTo>
                  <a:pt x="849335" y="0"/>
                </a:lnTo>
                <a:lnTo>
                  <a:pt x="849335" y="946750"/>
                </a:lnTo>
                <a:lnTo>
                  <a:pt x="0" y="946750"/>
                </a:lnTo>
                <a:lnTo>
                  <a:pt x="0" y="0"/>
                </a:lnTo>
                <a:close/>
              </a:path>
            </a:pathLst>
          </a:custGeom>
          <a:blipFill>
            <a:blip r:embed="rId8"/>
            <a:stretch>
              <a:fillRect l="0" t="0" r="0" b="0"/>
            </a:stretch>
          </a:blipFill>
        </p:spPr>
      </p:sp>
      <p:sp>
        <p:nvSpPr>
          <p:cNvPr name="Freeform 18" id="18"/>
          <p:cNvSpPr/>
          <p:nvPr/>
        </p:nvSpPr>
        <p:spPr>
          <a:xfrm flipH="false" flipV="false" rot="0">
            <a:off x="2339883" y="3975740"/>
            <a:ext cx="459676" cy="946750"/>
          </a:xfrm>
          <a:custGeom>
            <a:avLst/>
            <a:gdLst/>
            <a:ahLst/>
            <a:cxnLst/>
            <a:rect r="r" b="b" t="t" l="l"/>
            <a:pathLst>
              <a:path h="946750" w="459676">
                <a:moveTo>
                  <a:pt x="0" y="0"/>
                </a:moveTo>
                <a:lnTo>
                  <a:pt x="459676" y="0"/>
                </a:lnTo>
                <a:lnTo>
                  <a:pt x="459676" y="946750"/>
                </a:lnTo>
                <a:lnTo>
                  <a:pt x="0" y="946750"/>
                </a:lnTo>
                <a:lnTo>
                  <a:pt x="0" y="0"/>
                </a:lnTo>
                <a:close/>
              </a:path>
            </a:pathLst>
          </a:custGeom>
          <a:blipFill>
            <a:blip r:embed="rId9"/>
            <a:stretch>
              <a:fillRect l="0" t="0" r="0" b="0"/>
            </a:stretch>
          </a:blipFill>
        </p:spPr>
      </p:sp>
      <p:sp>
        <p:nvSpPr>
          <p:cNvPr name="Freeform 19" id="19"/>
          <p:cNvSpPr/>
          <p:nvPr/>
        </p:nvSpPr>
        <p:spPr>
          <a:xfrm flipH="false" flipV="false" rot="0">
            <a:off x="2339883" y="3975740"/>
            <a:ext cx="459676" cy="946750"/>
          </a:xfrm>
          <a:custGeom>
            <a:avLst/>
            <a:gdLst/>
            <a:ahLst/>
            <a:cxnLst/>
            <a:rect r="r" b="b" t="t" l="l"/>
            <a:pathLst>
              <a:path h="946750" w="459676">
                <a:moveTo>
                  <a:pt x="0" y="0"/>
                </a:moveTo>
                <a:lnTo>
                  <a:pt x="459676" y="0"/>
                </a:lnTo>
                <a:lnTo>
                  <a:pt x="459676" y="946750"/>
                </a:lnTo>
                <a:lnTo>
                  <a:pt x="0" y="946750"/>
                </a:lnTo>
                <a:lnTo>
                  <a:pt x="0" y="0"/>
                </a:lnTo>
                <a:close/>
              </a:path>
            </a:pathLst>
          </a:custGeom>
          <a:blipFill>
            <a:blip r:embed="rId10"/>
            <a:stretch>
              <a:fillRect l="0" t="0" r="0" b="0"/>
            </a:stretch>
          </a:blipFill>
        </p:spPr>
      </p:sp>
      <p:sp>
        <p:nvSpPr>
          <p:cNvPr name="Freeform 20" id="20"/>
          <p:cNvSpPr/>
          <p:nvPr/>
        </p:nvSpPr>
        <p:spPr>
          <a:xfrm flipH="false" flipV="false" rot="0">
            <a:off x="3244013" y="3975740"/>
            <a:ext cx="633196" cy="946750"/>
          </a:xfrm>
          <a:custGeom>
            <a:avLst/>
            <a:gdLst/>
            <a:ahLst/>
            <a:cxnLst/>
            <a:rect r="r" b="b" t="t" l="l"/>
            <a:pathLst>
              <a:path h="946750" w="633196">
                <a:moveTo>
                  <a:pt x="0" y="0"/>
                </a:moveTo>
                <a:lnTo>
                  <a:pt x="633196" y="0"/>
                </a:lnTo>
                <a:lnTo>
                  <a:pt x="633196" y="946750"/>
                </a:lnTo>
                <a:lnTo>
                  <a:pt x="0" y="946750"/>
                </a:lnTo>
                <a:lnTo>
                  <a:pt x="0" y="0"/>
                </a:lnTo>
                <a:close/>
              </a:path>
            </a:pathLst>
          </a:custGeom>
          <a:blipFill>
            <a:blip r:embed="rId11"/>
            <a:stretch>
              <a:fillRect l="0" t="0" r="0" b="0"/>
            </a:stretch>
          </a:blipFill>
        </p:spPr>
      </p:sp>
      <p:sp>
        <p:nvSpPr>
          <p:cNvPr name="Freeform 21" id="21"/>
          <p:cNvSpPr/>
          <p:nvPr/>
        </p:nvSpPr>
        <p:spPr>
          <a:xfrm flipH="false" flipV="false" rot="0">
            <a:off x="3244013" y="3975740"/>
            <a:ext cx="633196" cy="946750"/>
          </a:xfrm>
          <a:custGeom>
            <a:avLst/>
            <a:gdLst/>
            <a:ahLst/>
            <a:cxnLst/>
            <a:rect r="r" b="b" t="t" l="l"/>
            <a:pathLst>
              <a:path h="946750" w="633196">
                <a:moveTo>
                  <a:pt x="0" y="0"/>
                </a:moveTo>
                <a:lnTo>
                  <a:pt x="633196" y="0"/>
                </a:lnTo>
                <a:lnTo>
                  <a:pt x="633196" y="946750"/>
                </a:lnTo>
                <a:lnTo>
                  <a:pt x="0" y="946750"/>
                </a:lnTo>
                <a:lnTo>
                  <a:pt x="0" y="0"/>
                </a:lnTo>
                <a:close/>
              </a:path>
            </a:pathLst>
          </a:custGeom>
          <a:blipFill>
            <a:blip r:embed="rId12"/>
            <a:stretch>
              <a:fillRect l="0" t="0" r="0" b="0"/>
            </a:stretch>
          </a:blipFill>
        </p:spPr>
      </p:sp>
      <p:sp>
        <p:nvSpPr>
          <p:cNvPr name="Freeform 22" id="22"/>
          <p:cNvSpPr/>
          <p:nvPr/>
        </p:nvSpPr>
        <p:spPr>
          <a:xfrm flipH="false" flipV="false" rot="0">
            <a:off x="849475" y="2925525"/>
            <a:ext cx="3519870" cy="2311698"/>
          </a:xfrm>
          <a:custGeom>
            <a:avLst/>
            <a:gdLst/>
            <a:ahLst/>
            <a:cxnLst/>
            <a:rect r="r" b="b" t="t" l="l"/>
            <a:pathLst>
              <a:path h="2311698" w="3519870">
                <a:moveTo>
                  <a:pt x="0" y="0"/>
                </a:moveTo>
                <a:lnTo>
                  <a:pt x="3519869" y="0"/>
                </a:lnTo>
                <a:lnTo>
                  <a:pt x="3519869" y="2311699"/>
                </a:lnTo>
                <a:lnTo>
                  <a:pt x="0" y="2311699"/>
                </a:lnTo>
                <a:lnTo>
                  <a:pt x="0" y="0"/>
                </a:lnTo>
                <a:close/>
              </a:path>
            </a:pathLst>
          </a:custGeom>
          <a:blipFill>
            <a:blip r:embed="rId13"/>
            <a:stretch>
              <a:fillRect l="0" t="-49862" r="-34864" b="-7338"/>
            </a:stretch>
          </a:blipFill>
        </p:spPr>
      </p:sp>
      <p:grpSp>
        <p:nvGrpSpPr>
          <p:cNvPr name="Group 23" id="23"/>
          <p:cNvGrpSpPr>
            <a:grpSpLocks noChangeAspect="true"/>
          </p:cNvGrpSpPr>
          <p:nvPr/>
        </p:nvGrpSpPr>
        <p:grpSpPr>
          <a:xfrm rot="0">
            <a:off x="14868079" y="5296082"/>
            <a:ext cx="2890869" cy="2438528"/>
            <a:chOff x="0" y="0"/>
            <a:chExt cx="2894470" cy="2441562"/>
          </a:xfrm>
        </p:grpSpPr>
        <p:sp>
          <p:nvSpPr>
            <p:cNvPr name="Freeform 24" id="24"/>
            <p:cNvSpPr/>
            <p:nvPr/>
          </p:nvSpPr>
          <p:spPr>
            <a:xfrm flipH="false" flipV="false" rot="0">
              <a:off x="72771" y="73533"/>
              <a:ext cx="2748915" cy="2298192"/>
            </a:xfrm>
            <a:custGeom>
              <a:avLst/>
              <a:gdLst/>
              <a:ahLst/>
              <a:cxnLst/>
              <a:rect r="r" b="b" t="t" l="l"/>
              <a:pathLst>
                <a:path h="2298192" w="2748915">
                  <a:moveTo>
                    <a:pt x="1374521" y="2298192"/>
                  </a:moveTo>
                  <a:lnTo>
                    <a:pt x="0" y="2298192"/>
                  </a:lnTo>
                  <a:lnTo>
                    <a:pt x="0" y="0"/>
                  </a:lnTo>
                  <a:lnTo>
                    <a:pt x="2748915" y="0"/>
                  </a:lnTo>
                  <a:lnTo>
                    <a:pt x="2748915" y="2298192"/>
                  </a:lnTo>
                  <a:lnTo>
                    <a:pt x="1374521" y="2298192"/>
                  </a:lnTo>
                </a:path>
              </a:pathLst>
            </a:custGeom>
            <a:solidFill>
              <a:srgbClr val="2F3B42"/>
            </a:solidFill>
          </p:spPr>
        </p:sp>
        <p:sp>
          <p:nvSpPr>
            <p:cNvPr name="Freeform 25" id="25"/>
            <p:cNvSpPr/>
            <p:nvPr/>
          </p:nvSpPr>
          <p:spPr>
            <a:xfrm flipH="false" flipV="false" rot="0">
              <a:off x="63500" y="64135"/>
              <a:ext cx="2767457" cy="2313940"/>
            </a:xfrm>
            <a:custGeom>
              <a:avLst/>
              <a:gdLst/>
              <a:ahLst/>
              <a:cxnLst/>
              <a:rect r="r" b="b" t="t" l="l"/>
              <a:pathLst>
                <a:path h="2313940" w="2767457">
                  <a:moveTo>
                    <a:pt x="2748788" y="18796"/>
                  </a:moveTo>
                  <a:lnTo>
                    <a:pt x="2748788" y="2298192"/>
                  </a:lnTo>
                  <a:lnTo>
                    <a:pt x="18542" y="2298192"/>
                  </a:lnTo>
                  <a:lnTo>
                    <a:pt x="18542" y="18796"/>
                  </a:lnTo>
                  <a:close/>
                  <a:moveTo>
                    <a:pt x="9144" y="127"/>
                  </a:moveTo>
                  <a:cubicBezTo>
                    <a:pt x="4572" y="127"/>
                    <a:pt x="889" y="3302"/>
                    <a:pt x="0" y="7620"/>
                  </a:cubicBezTo>
                  <a:lnTo>
                    <a:pt x="0" y="7620"/>
                  </a:lnTo>
                  <a:lnTo>
                    <a:pt x="0" y="2309495"/>
                  </a:lnTo>
                  <a:cubicBezTo>
                    <a:pt x="381" y="2311146"/>
                    <a:pt x="1143" y="2312797"/>
                    <a:pt x="2286" y="2313940"/>
                  </a:cubicBezTo>
                  <a:lnTo>
                    <a:pt x="2764917" y="2313940"/>
                  </a:lnTo>
                  <a:cubicBezTo>
                    <a:pt x="2766441" y="2312289"/>
                    <a:pt x="2767457" y="2310003"/>
                    <a:pt x="2767457" y="2307590"/>
                  </a:cubicBezTo>
                  <a:lnTo>
                    <a:pt x="2767457" y="9398"/>
                  </a:lnTo>
                  <a:cubicBezTo>
                    <a:pt x="2767457" y="4191"/>
                    <a:pt x="2763266" y="0"/>
                    <a:pt x="2758059" y="0"/>
                  </a:cubicBezTo>
                  <a:close/>
                </a:path>
              </a:pathLst>
            </a:custGeom>
            <a:solidFill>
              <a:srgbClr val="FFFFFF"/>
            </a:solidFill>
          </p:spPr>
        </p:sp>
        <p:sp>
          <p:nvSpPr>
            <p:cNvPr name="Freeform 26" id="26"/>
            <p:cNvSpPr/>
            <p:nvPr/>
          </p:nvSpPr>
          <p:spPr>
            <a:xfrm flipH="false" flipV="false" rot="0">
              <a:off x="63500" y="63500"/>
              <a:ext cx="2767457" cy="772541"/>
            </a:xfrm>
            <a:custGeom>
              <a:avLst/>
              <a:gdLst/>
              <a:ahLst/>
              <a:cxnLst/>
              <a:rect r="r" b="b" t="t" l="l"/>
              <a:pathLst>
                <a:path h="772541" w="2767457">
                  <a:moveTo>
                    <a:pt x="2748788" y="18669"/>
                  </a:moveTo>
                  <a:lnTo>
                    <a:pt x="2748788" y="753745"/>
                  </a:lnTo>
                  <a:lnTo>
                    <a:pt x="18542" y="753745"/>
                  </a:lnTo>
                  <a:lnTo>
                    <a:pt x="18542" y="18669"/>
                  </a:lnTo>
                  <a:close/>
                  <a:moveTo>
                    <a:pt x="9144" y="0"/>
                  </a:moveTo>
                  <a:cubicBezTo>
                    <a:pt x="4572" y="0"/>
                    <a:pt x="889" y="3175"/>
                    <a:pt x="0" y="7493"/>
                  </a:cubicBezTo>
                  <a:lnTo>
                    <a:pt x="0" y="7493"/>
                  </a:lnTo>
                  <a:lnTo>
                    <a:pt x="0" y="765048"/>
                  </a:lnTo>
                  <a:cubicBezTo>
                    <a:pt x="889" y="769366"/>
                    <a:pt x="4699" y="772541"/>
                    <a:pt x="9144" y="772541"/>
                  </a:cubicBezTo>
                  <a:lnTo>
                    <a:pt x="2758059" y="772541"/>
                  </a:lnTo>
                  <a:cubicBezTo>
                    <a:pt x="2763266" y="772541"/>
                    <a:pt x="2767457" y="768350"/>
                    <a:pt x="2767457" y="763143"/>
                  </a:cubicBezTo>
                  <a:lnTo>
                    <a:pt x="2767457" y="9398"/>
                  </a:lnTo>
                  <a:cubicBezTo>
                    <a:pt x="2767457" y="4191"/>
                    <a:pt x="2763266" y="0"/>
                    <a:pt x="2758059" y="0"/>
                  </a:cubicBezTo>
                  <a:close/>
                </a:path>
              </a:pathLst>
            </a:custGeom>
            <a:solidFill>
              <a:srgbClr val="FFFFFF"/>
            </a:solidFill>
          </p:spPr>
        </p:sp>
        <p:sp>
          <p:nvSpPr>
            <p:cNvPr name="Freeform 27" id="27"/>
            <p:cNvSpPr/>
            <p:nvPr/>
          </p:nvSpPr>
          <p:spPr>
            <a:xfrm flipH="false" flipV="false" rot="0">
              <a:off x="2396617" y="331216"/>
              <a:ext cx="241427" cy="241427"/>
            </a:xfrm>
            <a:custGeom>
              <a:avLst/>
              <a:gdLst/>
              <a:ahLst/>
              <a:cxnLst/>
              <a:rect r="r" b="b" t="t" l="l"/>
              <a:pathLst>
                <a:path h="241427" w="241427">
                  <a:moveTo>
                    <a:pt x="13208" y="0"/>
                  </a:moveTo>
                  <a:lnTo>
                    <a:pt x="241427" y="228219"/>
                  </a:lnTo>
                  <a:lnTo>
                    <a:pt x="228219" y="241427"/>
                  </a:lnTo>
                  <a:lnTo>
                    <a:pt x="0" y="13208"/>
                  </a:lnTo>
                  <a:close/>
                </a:path>
              </a:pathLst>
            </a:custGeom>
            <a:solidFill>
              <a:srgbClr val="FFFFFF"/>
            </a:solidFill>
          </p:spPr>
        </p:sp>
        <p:sp>
          <p:nvSpPr>
            <p:cNvPr name="Freeform 28" id="28"/>
            <p:cNvSpPr/>
            <p:nvPr/>
          </p:nvSpPr>
          <p:spPr>
            <a:xfrm flipH="false" flipV="false" rot="0">
              <a:off x="2395982" y="331216"/>
              <a:ext cx="241427" cy="241427"/>
            </a:xfrm>
            <a:custGeom>
              <a:avLst/>
              <a:gdLst/>
              <a:ahLst/>
              <a:cxnLst/>
              <a:rect r="r" b="b" t="t" l="l"/>
              <a:pathLst>
                <a:path h="241427" w="241427">
                  <a:moveTo>
                    <a:pt x="241427" y="13208"/>
                  </a:moveTo>
                  <a:lnTo>
                    <a:pt x="13208" y="241427"/>
                  </a:lnTo>
                  <a:lnTo>
                    <a:pt x="0" y="228219"/>
                  </a:lnTo>
                  <a:lnTo>
                    <a:pt x="228219" y="0"/>
                  </a:lnTo>
                  <a:close/>
                </a:path>
              </a:pathLst>
            </a:custGeom>
            <a:solidFill>
              <a:srgbClr val="FFFFFF"/>
            </a:solidFill>
          </p:spPr>
        </p:sp>
        <p:sp>
          <p:nvSpPr>
            <p:cNvPr name="Freeform 29" id="29"/>
            <p:cNvSpPr/>
            <p:nvPr/>
          </p:nvSpPr>
          <p:spPr>
            <a:xfrm flipH="false" flipV="false" rot="0">
              <a:off x="1316101" y="442214"/>
              <a:ext cx="324104" cy="20066"/>
            </a:xfrm>
            <a:custGeom>
              <a:avLst/>
              <a:gdLst/>
              <a:ahLst/>
              <a:cxnLst/>
              <a:rect r="r" b="b" t="t" l="l"/>
              <a:pathLst>
                <a:path h="20066" w="324104">
                  <a:moveTo>
                    <a:pt x="127" y="0"/>
                  </a:moveTo>
                  <a:lnTo>
                    <a:pt x="324104" y="1397"/>
                  </a:lnTo>
                  <a:lnTo>
                    <a:pt x="323977" y="20066"/>
                  </a:lnTo>
                  <a:lnTo>
                    <a:pt x="0" y="18669"/>
                  </a:lnTo>
                  <a:close/>
                </a:path>
              </a:pathLst>
            </a:custGeom>
            <a:solidFill>
              <a:srgbClr val="FFFFFF"/>
            </a:solidFill>
          </p:spPr>
        </p:sp>
        <p:sp>
          <p:nvSpPr>
            <p:cNvPr name="Freeform 30" id="30"/>
            <p:cNvSpPr/>
            <p:nvPr/>
          </p:nvSpPr>
          <p:spPr>
            <a:xfrm flipH="false" flipV="false" rot="0">
              <a:off x="1898523" y="327660"/>
              <a:ext cx="246253" cy="247015"/>
            </a:xfrm>
            <a:custGeom>
              <a:avLst/>
              <a:gdLst/>
              <a:ahLst/>
              <a:cxnLst/>
              <a:rect r="r" b="b" t="t" l="l"/>
              <a:pathLst>
                <a:path h="247015" w="246253">
                  <a:moveTo>
                    <a:pt x="123190" y="247015"/>
                  </a:moveTo>
                  <a:lnTo>
                    <a:pt x="9398" y="247015"/>
                  </a:lnTo>
                  <a:cubicBezTo>
                    <a:pt x="4191" y="247015"/>
                    <a:pt x="0" y="242824"/>
                    <a:pt x="0" y="237617"/>
                  </a:cubicBezTo>
                  <a:lnTo>
                    <a:pt x="0" y="9398"/>
                  </a:lnTo>
                  <a:cubicBezTo>
                    <a:pt x="0" y="4191"/>
                    <a:pt x="4191" y="0"/>
                    <a:pt x="9398" y="0"/>
                  </a:cubicBezTo>
                  <a:lnTo>
                    <a:pt x="236855" y="0"/>
                  </a:lnTo>
                  <a:cubicBezTo>
                    <a:pt x="242062" y="0"/>
                    <a:pt x="246253" y="4191"/>
                    <a:pt x="246253" y="9398"/>
                  </a:cubicBezTo>
                  <a:lnTo>
                    <a:pt x="246253" y="237617"/>
                  </a:lnTo>
                  <a:cubicBezTo>
                    <a:pt x="246253" y="242824"/>
                    <a:pt x="242062" y="247015"/>
                    <a:pt x="236855" y="247015"/>
                  </a:cubicBezTo>
                  <a:lnTo>
                    <a:pt x="123190" y="247015"/>
                  </a:lnTo>
                  <a:lnTo>
                    <a:pt x="123190" y="237617"/>
                  </a:lnTo>
                  <a:lnTo>
                    <a:pt x="123190" y="247015"/>
                  </a:lnTo>
                  <a:moveTo>
                    <a:pt x="123190" y="228346"/>
                  </a:moveTo>
                  <a:lnTo>
                    <a:pt x="236855" y="228346"/>
                  </a:lnTo>
                  <a:lnTo>
                    <a:pt x="236855" y="237744"/>
                  </a:lnTo>
                  <a:lnTo>
                    <a:pt x="227457" y="237744"/>
                  </a:lnTo>
                  <a:lnTo>
                    <a:pt x="227457" y="9398"/>
                  </a:lnTo>
                  <a:lnTo>
                    <a:pt x="236855" y="9398"/>
                  </a:lnTo>
                  <a:lnTo>
                    <a:pt x="236855" y="18796"/>
                  </a:lnTo>
                  <a:lnTo>
                    <a:pt x="9398" y="18796"/>
                  </a:lnTo>
                  <a:lnTo>
                    <a:pt x="9398" y="9398"/>
                  </a:lnTo>
                  <a:lnTo>
                    <a:pt x="18796" y="9398"/>
                  </a:lnTo>
                  <a:lnTo>
                    <a:pt x="18796" y="237617"/>
                  </a:lnTo>
                  <a:lnTo>
                    <a:pt x="9398" y="237617"/>
                  </a:lnTo>
                  <a:lnTo>
                    <a:pt x="9398" y="228219"/>
                  </a:lnTo>
                  <a:lnTo>
                    <a:pt x="123190" y="228219"/>
                  </a:lnTo>
                  <a:close/>
                </a:path>
              </a:pathLst>
            </a:custGeom>
            <a:solidFill>
              <a:srgbClr val="FFFFFF"/>
            </a:solidFill>
          </p:spPr>
        </p:sp>
      </p:grpSp>
      <p:sp>
        <p:nvSpPr>
          <p:cNvPr name="Freeform 31" id="31"/>
          <p:cNvSpPr/>
          <p:nvPr/>
        </p:nvSpPr>
        <p:spPr>
          <a:xfrm flipH="false" flipV="false" rot="0">
            <a:off x="15676574" y="6408066"/>
            <a:ext cx="490118" cy="943706"/>
          </a:xfrm>
          <a:custGeom>
            <a:avLst/>
            <a:gdLst/>
            <a:ahLst/>
            <a:cxnLst/>
            <a:rect r="r" b="b" t="t" l="l"/>
            <a:pathLst>
              <a:path h="943706" w="490118">
                <a:moveTo>
                  <a:pt x="0" y="0"/>
                </a:moveTo>
                <a:lnTo>
                  <a:pt x="490118" y="0"/>
                </a:lnTo>
                <a:lnTo>
                  <a:pt x="490118" y="943705"/>
                </a:lnTo>
                <a:lnTo>
                  <a:pt x="0" y="943705"/>
                </a:lnTo>
                <a:lnTo>
                  <a:pt x="0" y="0"/>
                </a:lnTo>
                <a:close/>
              </a:path>
            </a:pathLst>
          </a:custGeom>
          <a:blipFill>
            <a:blip r:embed="rId14"/>
            <a:stretch>
              <a:fillRect l="0" t="0" r="0" b="0"/>
            </a:stretch>
          </a:blipFill>
        </p:spPr>
      </p:sp>
      <p:sp>
        <p:nvSpPr>
          <p:cNvPr name="Freeform 32" id="32"/>
          <p:cNvSpPr/>
          <p:nvPr/>
        </p:nvSpPr>
        <p:spPr>
          <a:xfrm flipH="false" flipV="false" rot="0">
            <a:off x="15676574" y="6408066"/>
            <a:ext cx="490118" cy="943706"/>
          </a:xfrm>
          <a:custGeom>
            <a:avLst/>
            <a:gdLst/>
            <a:ahLst/>
            <a:cxnLst/>
            <a:rect r="r" b="b" t="t" l="l"/>
            <a:pathLst>
              <a:path h="943706" w="490118">
                <a:moveTo>
                  <a:pt x="0" y="0"/>
                </a:moveTo>
                <a:lnTo>
                  <a:pt x="490118" y="0"/>
                </a:lnTo>
                <a:lnTo>
                  <a:pt x="490118" y="943705"/>
                </a:lnTo>
                <a:lnTo>
                  <a:pt x="0" y="943705"/>
                </a:lnTo>
                <a:lnTo>
                  <a:pt x="0" y="0"/>
                </a:lnTo>
                <a:close/>
              </a:path>
            </a:pathLst>
          </a:custGeom>
          <a:blipFill>
            <a:blip r:embed="rId15"/>
            <a:stretch>
              <a:fillRect l="0" t="0" r="0" b="0"/>
            </a:stretch>
          </a:blipFill>
        </p:spPr>
      </p:sp>
      <p:sp>
        <p:nvSpPr>
          <p:cNvPr name="Freeform 33" id="33"/>
          <p:cNvSpPr/>
          <p:nvPr/>
        </p:nvSpPr>
        <p:spPr>
          <a:xfrm flipH="false" flipV="false" rot="0">
            <a:off x="16477201" y="6408066"/>
            <a:ext cx="459676" cy="943706"/>
          </a:xfrm>
          <a:custGeom>
            <a:avLst/>
            <a:gdLst/>
            <a:ahLst/>
            <a:cxnLst/>
            <a:rect r="r" b="b" t="t" l="l"/>
            <a:pathLst>
              <a:path h="943706" w="459676">
                <a:moveTo>
                  <a:pt x="0" y="0"/>
                </a:moveTo>
                <a:lnTo>
                  <a:pt x="459676" y="0"/>
                </a:lnTo>
                <a:lnTo>
                  <a:pt x="459676" y="943705"/>
                </a:lnTo>
                <a:lnTo>
                  <a:pt x="0" y="943705"/>
                </a:lnTo>
                <a:lnTo>
                  <a:pt x="0" y="0"/>
                </a:lnTo>
                <a:close/>
              </a:path>
            </a:pathLst>
          </a:custGeom>
          <a:blipFill>
            <a:blip r:embed="rId16"/>
            <a:stretch>
              <a:fillRect l="0" t="0" r="0" b="0"/>
            </a:stretch>
          </a:blipFill>
        </p:spPr>
      </p:sp>
      <p:sp>
        <p:nvSpPr>
          <p:cNvPr name="Freeform 34" id="34"/>
          <p:cNvSpPr/>
          <p:nvPr/>
        </p:nvSpPr>
        <p:spPr>
          <a:xfrm flipH="false" flipV="false" rot="0">
            <a:off x="16477201" y="6408066"/>
            <a:ext cx="459676" cy="943706"/>
          </a:xfrm>
          <a:custGeom>
            <a:avLst/>
            <a:gdLst/>
            <a:ahLst/>
            <a:cxnLst/>
            <a:rect r="r" b="b" t="t" l="l"/>
            <a:pathLst>
              <a:path h="943706" w="459676">
                <a:moveTo>
                  <a:pt x="0" y="0"/>
                </a:moveTo>
                <a:lnTo>
                  <a:pt x="459676" y="0"/>
                </a:lnTo>
                <a:lnTo>
                  <a:pt x="459676" y="943705"/>
                </a:lnTo>
                <a:lnTo>
                  <a:pt x="0" y="943705"/>
                </a:lnTo>
                <a:lnTo>
                  <a:pt x="0" y="0"/>
                </a:lnTo>
                <a:close/>
              </a:path>
            </a:pathLst>
          </a:custGeom>
          <a:blipFill>
            <a:blip r:embed="rId17"/>
            <a:stretch>
              <a:fillRect l="0" t="0" r="0" b="0"/>
            </a:stretch>
          </a:blipFill>
        </p:spPr>
      </p:sp>
      <p:sp>
        <p:nvSpPr>
          <p:cNvPr name="Freeform 35" id="35"/>
          <p:cNvSpPr/>
          <p:nvPr/>
        </p:nvSpPr>
        <p:spPr>
          <a:xfrm flipH="false" flipV="false" rot="0">
            <a:off x="14932768" y="5359078"/>
            <a:ext cx="2749304" cy="2311698"/>
          </a:xfrm>
          <a:custGeom>
            <a:avLst/>
            <a:gdLst/>
            <a:ahLst/>
            <a:cxnLst/>
            <a:rect r="r" b="b" t="t" l="l"/>
            <a:pathLst>
              <a:path h="2311698" w="2749304">
                <a:moveTo>
                  <a:pt x="0" y="0"/>
                </a:moveTo>
                <a:lnTo>
                  <a:pt x="2749304" y="0"/>
                </a:lnTo>
                <a:lnTo>
                  <a:pt x="2749304" y="2311698"/>
                </a:lnTo>
                <a:lnTo>
                  <a:pt x="0" y="2311698"/>
                </a:lnTo>
                <a:lnTo>
                  <a:pt x="0" y="0"/>
                </a:lnTo>
                <a:close/>
              </a:path>
            </a:pathLst>
          </a:custGeom>
          <a:blipFill>
            <a:blip r:embed="rId13"/>
            <a:stretch>
              <a:fillRect l="-60207" t="-49862" r="-12456" b="-7338"/>
            </a:stretch>
          </a:blipFill>
        </p:spPr>
      </p:sp>
      <p:sp>
        <p:nvSpPr>
          <p:cNvPr name="TextBox 36" id="36"/>
          <p:cNvSpPr txBox="true"/>
          <p:nvPr/>
        </p:nvSpPr>
        <p:spPr>
          <a:xfrm rot="0">
            <a:off x="1237878" y="752390"/>
            <a:ext cx="13713892" cy="2038691"/>
          </a:xfrm>
          <a:prstGeom prst="rect">
            <a:avLst/>
          </a:prstGeom>
        </p:spPr>
        <p:txBody>
          <a:bodyPr anchor="t" rtlCol="false" tIns="0" lIns="0" bIns="0" rIns="0">
            <a:spAutoFit/>
          </a:bodyPr>
          <a:lstStyle/>
          <a:p>
            <a:pPr algn="ctr">
              <a:lnSpc>
                <a:spcPts val="16781"/>
              </a:lnSpc>
            </a:pPr>
            <a:r>
              <a:rPr lang="en-US" sz="11986" spc="-83">
                <a:solidFill>
                  <a:srgbClr val="FFFFFF"/>
                </a:solidFill>
                <a:latin typeface="Montserrat"/>
                <a:ea typeface="Montserrat"/>
                <a:cs typeface="Montserrat"/>
                <a:sym typeface="Montserrat"/>
              </a:rPr>
              <a:t>About the team</a:t>
            </a:r>
          </a:p>
        </p:txBody>
      </p:sp>
      <p:sp>
        <p:nvSpPr>
          <p:cNvPr name="TextBox 37" id="37"/>
          <p:cNvSpPr txBox="true"/>
          <p:nvPr/>
        </p:nvSpPr>
        <p:spPr>
          <a:xfrm rot="0">
            <a:off x="6526649" y="4711232"/>
            <a:ext cx="5234702" cy="839589"/>
          </a:xfrm>
          <a:prstGeom prst="rect">
            <a:avLst/>
          </a:prstGeom>
        </p:spPr>
        <p:txBody>
          <a:bodyPr anchor="t" rtlCol="false" tIns="0" lIns="0" bIns="0" rIns="0">
            <a:spAutoFit/>
          </a:bodyPr>
          <a:lstStyle/>
          <a:p>
            <a:pPr algn="ctr">
              <a:lnSpc>
                <a:spcPts val="6553"/>
              </a:lnSpc>
              <a:spcBef>
                <a:spcPct val="0"/>
              </a:spcBef>
            </a:pPr>
            <a:r>
              <a:rPr lang="en-US" sz="5470" spc="-38">
                <a:solidFill>
                  <a:srgbClr val="FFFFFF"/>
                </a:solidFill>
                <a:latin typeface="Montserrat"/>
                <a:ea typeface="Montserrat"/>
                <a:cs typeface="Montserrat"/>
                <a:sym typeface="Montserrat"/>
              </a:rPr>
              <a:t>Lakshay Dawar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348630" y="0"/>
            <a:ext cx="5587370" cy="10288350"/>
          </a:xfrm>
          <a:custGeom>
            <a:avLst/>
            <a:gdLst/>
            <a:ahLst/>
            <a:cxnLst/>
            <a:rect r="r" b="b" t="t" l="l"/>
            <a:pathLst>
              <a:path h="10288350" w="5587370">
                <a:moveTo>
                  <a:pt x="0" y="0"/>
                </a:moveTo>
                <a:lnTo>
                  <a:pt x="5587370" y="0"/>
                </a:lnTo>
                <a:lnTo>
                  <a:pt x="5587370" y="10288350"/>
                </a:lnTo>
                <a:lnTo>
                  <a:pt x="0" y="10288350"/>
                </a:lnTo>
                <a:lnTo>
                  <a:pt x="0" y="0"/>
                </a:lnTo>
                <a:close/>
              </a:path>
            </a:pathLst>
          </a:custGeom>
          <a:blipFill>
            <a:blip r:embed="rId2"/>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4972" y="-2"/>
            <a:ext cx="18265270" cy="10274214"/>
            <a:chOff x="0" y="0"/>
            <a:chExt cx="18288000" cy="10287000"/>
          </a:xfrm>
        </p:grpSpPr>
        <p:sp>
          <p:nvSpPr>
            <p:cNvPr name="Freeform 3" id="3"/>
            <p:cNvSpPr/>
            <p:nvPr/>
          </p:nvSpPr>
          <p:spPr>
            <a:xfrm flipH="false" flipV="false" rot="0">
              <a:off x="0" y="0"/>
              <a:ext cx="18288000" cy="10287000"/>
            </a:xfrm>
            <a:custGeom>
              <a:avLst/>
              <a:gdLst/>
              <a:ahLst/>
              <a:cxnLst/>
              <a:rect r="r" b="b" t="t" l="l"/>
              <a:pathLst>
                <a:path h="10287000" w="18288000">
                  <a:moveTo>
                    <a:pt x="0" y="0"/>
                  </a:moveTo>
                  <a:lnTo>
                    <a:pt x="0" y="10287000"/>
                  </a:lnTo>
                  <a:lnTo>
                    <a:pt x="18288000" y="10287000"/>
                  </a:lnTo>
                  <a:lnTo>
                    <a:pt x="18288000" y="0"/>
                  </a:lnTo>
                  <a:close/>
                </a:path>
              </a:pathLst>
            </a:custGeom>
            <a:solidFill>
              <a:srgbClr val="2F3B42"/>
            </a:solidFill>
          </p:spPr>
        </p:sp>
      </p:grpSp>
      <p:sp>
        <p:nvSpPr>
          <p:cNvPr name="Freeform 4" id="4"/>
          <p:cNvSpPr/>
          <p:nvPr/>
        </p:nvSpPr>
        <p:spPr>
          <a:xfrm flipH="false" flipV="false" rot="0">
            <a:off x="4972" y="0"/>
            <a:ext cx="18265270" cy="10274034"/>
          </a:xfrm>
          <a:custGeom>
            <a:avLst/>
            <a:gdLst/>
            <a:ahLst/>
            <a:cxnLst/>
            <a:rect r="r" b="b" t="t" l="l"/>
            <a:pathLst>
              <a:path h="10274034" w="18265270">
                <a:moveTo>
                  <a:pt x="0" y="0"/>
                </a:moveTo>
                <a:lnTo>
                  <a:pt x="18265270" y="0"/>
                </a:lnTo>
                <a:lnTo>
                  <a:pt x="18265270" y="10274034"/>
                </a:lnTo>
                <a:lnTo>
                  <a:pt x="0" y="10274034"/>
                </a:lnTo>
                <a:lnTo>
                  <a:pt x="0" y="0"/>
                </a:lnTo>
                <a:close/>
              </a:path>
            </a:pathLst>
          </a:custGeom>
          <a:blipFill>
            <a:blip r:embed="rId2"/>
            <a:stretch>
              <a:fillRect l="0" t="-1" r="0" b="0"/>
            </a:stretch>
          </a:blipFill>
        </p:spPr>
      </p:sp>
      <p:sp>
        <p:nvSpPr>
          <p:cNvPr name="Freeform 5" id="5"/>
          <p:cNvSpPr/>
          <p:nvPr/>
        </p:nvSpPr>
        <p:spPr>
          <a:xfrm flipH="false" flipV="false" rot="0">
            <a:off x="1361777" y="239323"/>
            <a:ext cx="15547674" cy="9792934"/>
          </a:xfrm>
          <a:custGeom>
            <a:avLst/>
            <a:gdLst/>
            <a:ahLst/>
            <a:cxnLst/>
            <a:rect r="r" b="b" t="t" l="l"/>
            <a:pathLst>
              <a:path h="9792934" w="15547674">
                <a:moveTo>
                  <a:pt x="0" y="0"/>
                </a:moveTo>
                <a:lnTo>
                  <a:pt x="15547674" y="0"/>
                </a:lnTo>
                <a:lnTo>
                  <a:pt x="15547674" y="9792934"/>
                </a:lnTo>
                <a:lnTo>
                  <a:pt x="0" y="97929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4632409" y="1570813"/>
            <a:ext cx="983280" cy="1372939"/>
          </a:xfrm>
          <a:custGeom>
            <a:avLst/>
            <a:gdLst/>
            <a:ahLst/>
            <a:cxnLst/>
            <a:rect r="r" b="b" t="t" l="l"/>
            <a:pathLst>
              <a:path h="1372939" w="983280">
                <a:moveTo>
                  <a:pt x="0" y="0"/>
                </a:moveTo>
                <a:lnTo>
                  <a:pt x="983281" y="0"/>
                </a:lnTo>
                <a:lnTo>
                  <a:pt x="983281" y="1372940"/>
                </a:lnTo>
                <a:lnTo>
                  <a:pt x="0" y="1372940"/>
                </a:lnTo>
                <a:lnTo>
                  <a:pt x="0" y="0"/>
                </a:lnTo>
                <a:close/>
              </a:path>
            </a:pathLst>
          </a:custGeom>
          <a:blipFill>
            <a:blip r:embed="rId5"/>
            <a:stretch>
              <a:fillRect l="0" t="0" r="0" b="0"/>
            </a:stretch>
          </a:blipFill>
        </p:spPr>
      </p:sp>
      <p:sp>
        <p:nvSpPr>
          <p:cNvPr name="Freeform 7" id="7"/>
          <p:cNvSpPr/>
          <p:nvPr/>
        </p:nvSpPr>
        <p:spPr>
          <a:xfrm flipH="false" flipV="false" rot="0">
            <a:off x="14632409" y="1570813"/>
            <a:ext cx="983280" cy="1372939"/>
          </a:xfrm>
          <a:custGeom>
            <a:avLst/>
            <a:gdLst/>
            <a:ahLst/>
            <a:cxnLst/>
            <a:rect r="r" b="b" t="t" l="l"/>
            <a:pathLst>
              <a:path h="1372939" w="983280">
                <a:moveTo>
                  <a:pt x="0" y="0"/>
                </a:moveTo>
                <a:lnTo>
                  <a:pt x="983281" y="0"/>
                </a:lnTo>
                <a:lnTo>
                  <a:pt x="983281" y="1372940"/>
                </a:lnTo>
                <a:lnTo>
                  <a:pt x="0" y="1372940"/>
                </a:lnTo>
                <a:lnTo>
                  <a:pt x="0" y="0"/>
                </a:lnTo>
                <a:close/>
              </a:path>
            </a:pathLst>
          </a:custGeom>
          <a:blipFill>
            <a:blip r:embed="rId6"/>
            <a:stretch>
              <a:fillRect l="0" t="0" r="0" b="0"/>
            </a:stretch>
          </a:blipFill>
        </p:spPr>
      </p:sp>
      <p:grpSp>
        <p:nvGrpSpPr>
          <p:cNvPr name="Group 8" id="8"/>
          <p:cNvGrpSpPr>
            <a:grpSpLocks noChangeAspect="true"/>
          </p:cNvGrpSpPr>
          <p:nvPr/>
        </p:nvGrpSpPr>
        <p:grpSpPr>
          <a:xfrm rot="0">
            <a:off x="769964" y="2848231"/>
            <a:ext cx="3681337" cy="2438537"/>
            <a:chOff x="0" y="0"/>
            <a:chExt cx="3685921" cy="2441575"/>
          </a:xfrm>
        </p:grpSpPr>
        <p:sp>
          <p:nvSpPr>
            <p:cNvPr name="Freeform 9" id="9"/>
            <p:cNvSpPr/>
            <p:nvPr/>
          </p:nvSpPr>
          <p:spPr>
            <a:xfrm flipH="false" flipV="false" rot="0">
              <a:off x="72898" y="73533"/>
              <a:ext cx="3540125" cy="2298192"/>
            </a:xfrm>
            <a:custGeom>
              <a:avLst/>
              <a:gdLst/>
              <a:ahLst/>
              <a:cxnLst/>
              <a:rect r="r" b="b" t="t" l="l"/>
              <a:pathLst>
                <a:path h="2298192" w="3540125">
                  <a:moveTo>
                    <a:pt x="1770380" y="2298192"/>
                  </a:moveTo>
                  <a:lnTo>
                    <a:pt x="0" y="2298192"/>
                  </a:lnTo>
                  <a:lnTo>
                    <a:pt x="0" y="0"/>
                  </a:lnTo>
                  <a:lnTo>
                    <a:pt x="3540125" y="0"/>
                  </a:lnTo>
                  <a:lnTo>
                    <a:pt x="3540125" y="2298192"/>
                  </a:lnTo>
                  <a:lnTo>
                    <a:pt x="1770380" y="2298192"/>
                  </a:lnTo>
                </a:path>
              </a:pathLst>
            </a:custGeom>
            <a:solidFill>
              <a:srgbClr val="2F3B42"/>
            </a:solidFill>
          </p:spPr>
        </p:sp>
        <p:sp>
          <p:nvSpPr>
            <p:cNvPr name="Freeform 10" id="10"/>
            <p:cNvSpPr/>
            <p:nvPr/>
          </p:nvSpPr>
          <p:spPr>
            <a:xfrm flipH="false" flipV="false" rot="0">
              <a:off x="63500" y="64135"/>
              <a:ext cx="3558921" cy="2313940"/>
            </a:xfrm>
            <a:custGeom>
              <a:avLst/>
              <a:gdLst/>
              <a:ahLst/>
              <a:cxnLst/>
              <a:rect r="r" b="b" t="t" l="l"/>
              <a:pathLst>
                <a:path h="2313940" w="3558921">
                  <a:moveTo>
                    <a:pt x="3540252" y="18796"/>
                  </a:moveTo>
                  <a:lnTo>
                    <a:pt x="3540252" y="2298192"/>
                  </a:lnTo>
                  <a:lnTo>
                    <a:pt x="18669" y="2298192"/>
                  </a:lnTo>
                  <a:lnTo>
                    <a:pt x="18669" y="18796"/>
                  </a:lnTo>
                  <a:close/>
                  <a:moveTo>
                    <a:pt x="9398" y="127"/>
                  </a:moveTo>
                  <a:cubicBezTo>
                    <a:pt x="4318" y="127"/>
                    <a:pt x="254" y="4191"/>
                    <a:pt x="0" y="9144"/>
                  </a:cubicBezTo>
                  <a:lnTo>
                    <a:pt x="0" y="9144"/>
                  </a:lnTo>
                  <a:lnTo>
                    <a:pt x="0" y="2307844"/>
                  </a:lnTo>
                  <a:cubicBezTo>
                    <a:pt x="127" y="2310130"/>
                    <a:pt x="1016" y="2312289"/>
                    <a:pt x="2540" y="2313940"/>
                  </a:cubicBezTo>
                  <a:lnTo>
                    <a:pt x="3556381" y="2313940"/>
                  </a:lnTo>
                  <a:cubicBezTo>
                    <a:pt x="3557905" y="2312289"/>
                    <a:pt x="3558921" y="2310003"/>
                    <a:pt x="3558921" y="2307590"/>
                  </a:cubicBezTo>
                  <a:lnTo>
                    <a:pt x="3558921" y="9398"/>
                  </a:lnTo>
                  <a:cubicBezTo>
                    <a:pt x="3558921" y="4191"/>
                    <a:pt x="3554730" y="0"/>
                    <a:pt x="3549523" y="0"/>
                  </a:cubicBezTo>
                  <a:close/>
                </a:path>
              </a:pathLst>
            </a:custGeom>
            <a:solidFill>
              <a:srgbClr val="FFFFFF"/>
            </a:solidFill>
          </p:spPr>
        </p:sp>
        <p:sp>
          <p:nvSpPr>
            <p:cNvPr name="Freeform 11" id="11"/>
            <p:cNvSpPr/>
            <p:nvPr/>
          </p:nvSpPr>
          <p:spPr>
            <a:xfrm flipH="false" flipV="false" rot="0">
              <a:off x="63500" y="63500"/>
              <a:ext cx="3558921" cy="772541"/>
            </a:xfrm>
            <a:custGeom>
              <a:avLst/>
              <a:gdLst/>
              <a:ahLst/>
              <a:cxnLst/>
              <a:rect r="r" b="b" t="t" l="l"/>
              <a:pathLst>
                <a:path h="772541" w="3558921">
                  <a:moveTo>
                    <a:pt x="3540252" y="18669"/>
                  </a:moveTo>
                  <a:lnTo>
                    <a:pt x="3540252" y="753745"/>
                  </a:lnTo>
                  <a:lnTo>
                    <a:pt x="18669" y="753745"/>
                  </a:lnTo>
                  <a:lnTo>
                    <a:pt x="18669" y="18669"/>
                  </a:lnTo>
                  <a:close/>
                  <a:moveTo>
                    <a:pt x="9398" y="0"/>
                  </a:moveTo>
                  <a:cubicBezTo>
                    <a:pt x="4318" y="0"/>
                    <a:pt x="254" y="4064"/>
                    <a:pt x="0" y="9017"/>
                  </a:cubicBezTo>
                  <a:lnTo>
                    <a:pt x="0" y="9017"/>
                  </a:lnTo>
                  <a:lnTo>
                    <a:pt x="0" y="763524"/>
                  </a:lnTo>
                  <a:cubicBezTo>
                    <a:pt x="127" y="768477"/>
                    <a:pt x="4318" y="772541"/>
                    <a:pt x="9398" y="772541"/>
                  </a:cubicBezTo>
                  <a:lnTo>
                    <a:pt x="3549523" y="772541"/>
                  </a:lnTo>
                  <a:cubicBezTo>
                    <a:pt x="3554730" y="772541"/>
                    <a:pt x="3558921" y="768350"/>
                    <a:pt x="3558921" y="763143"/>
                  </a:cubicBezTo>
                  <a:lnTo>
                    <a:pt x="3558921" y="9398"/>
                  </a:lnTo>
                  <a:cubicBezTo>
                    <a:pt x="3558921" y="4191"/>
                    <a:pt x="3554730" y="0"/>
                    <a:pt x="3549523" y="0"/>
                  </a:cubicBezTo>
                  <a:close/>
                </a:path>
              </a:pathLst>
            </a:custGeom>
            <a:solidFill>
              <a:srgbClr val="FFFFFF"/>
            </a:solidFill>
          </p:spPr>
        </p:sp>
        <p:sp>
          <p:nvSpPr>
            <p:cNvPr name="Freeform 12" id="12"/>
            <p:cNvSpPr/>
            <p:nvPr/>
          </p:nvSpPr>
          <p:spPr>
            <a:xfrm flipH="false" flipV="false" rot="0">
              <a:off x="3075051" y="294513"/>
              <a:ext cx="241427" cy="241427"/>
            </a:xfrm>
            <a:custGeom>
              <a:avLst/>
              <a:gdLst/>
              <a:ahLst/>
              <a:cxnLst/>
              <a:rect r="r" b="b" t="t" l="l"/>
              <a:pathLst>
                <a:path h="241427" w="241427">
                  <a:moveTo>
                    <a:pt x="13208" y="0"/>
                  </a:moveTo>
                  <a:lnTo>
                    <a:pt x="241427" y="228219"/>
                  </a:lnTo>
                  <a:lnTo>
                    <a:pt x="228219" y="241427"/>
                  </a:lnTo>
                  <a:lnTo>
                    <a:pt x="0" y="13208"/>
                  </a:lnTo>
                  <a:close/>
                </a:path>
              </a:pathLst>
            </a:custGeom>
            <a:solidFill>
              <a:srgbClr val="FFFFFF"/>
            </a:solidFill>
          </p:spPr>
        </p:sp>
        <p:sp>
          <p:nvSpPr>
            <p:cNvPr name="Freeform 13" id="13"/>
            <p:cNvSpPr/>
            <p:nvPr/>
          </p:nvSpPr>
          <p:spPr>
            <a:xfrm flipH="false" flipV="false" rot="0">
              <a:off x="3074416" y="294513"/>
              <a:ext cx="241427" cy="241427"/>
            </a:xfrm>
            <a:custGeom>
              <a:avLst/>
              <a:gdLst/>
              <a:ahLst/>
              <a:cxnLst/>
              <a:rect r="r" b="b" t="t" l="l"/>
              <a:pathLst>
                <a:path h="241427" w="241427">
                  <a:moveTo>
                    <a:pt x="241427" y="13208"/>
                  </a:moveTo>
                  <a:lnTo>
                    <a:pt x="13208" y="241427"/>
                  </a:lnTo>
                  <a:lnTo>
                    <a:pt x="0" y="228219"/>
                  </a:lnTo>
                  <a:lnTo>
                    <a:pt x="228219" y="0"/>
                  </a:lnTo>
                  <a:close/>
                </a:path>
              </a:pathLst>
            </a:custGeom>
            <a:solidFill>
              <a:srgbClr val="FFFFFF"/>
            </a:solidFill>
          </p:spPr>
        </p:sp>
        <p:sp>
          <p:nvSpPr>
            <p:cNvPr name="Freeform 14" id="14"/>
            <p:cNvSpPr/>
            <p:nvPr/>
          </p:nvSpPr>
          <p:spPr>
            <a:xfrm flipH="false" flipV="false" rot="0">
              <a:off x="1994408" y="405511"/>
              <a:ext cx="324104" cy="20066"/>
            </a:xfrm>
            <a:custGeom>
              <a:avLst/>
              <a:gdLst/>
              <a:ahLst/>
              <a:cxnLst/>
              <a:rect r="r" b="b" t="t" l="l"/>
              <a:pathLst>
                <a:path h="20066" w="324104">
                  <a:moveTo>
                    <a:pt x="127" y="0"/>
                  </a:moveTo>
                  <a:lnTo>
                    <a:pt x="324104" y="1397"/>
                  </a:lnTo>
                  <a:lnTo>
                    <a:pt x="323977" y="20066"/>
                  </a:lnTo>
                  <a:lnTo>
                    <a:pt x="0" y="18669"/>
                  </a:lnTo>
                  <a:close/>
                </a:path>
              </a:pathLst>
            </a:custGeom>
            <a:solidFill>
              <a:srgbClr val="FFFFFF"/>
            </a:solidFill>
          </p:spPr>
        </p:sp>
        <p:sp>
          <p:nvSpPr>
            <p:cNvPr name="Freeform 15" id="15"/>
            <p:cNvSpPr/>
            <p:nvPr/>
          </p:nvSpPr>
          <p:spPr>
            <a:xfrm flipH="false" flipV="false" rot="0">
              <a:off x="2576957" y="291719"/>
              <a:ext cx="246380" cy="246253"/>
            </a:xfrm>
            <a:custGeom>
              <a:avLst/>
              <a:gdLst/>
              <a:ahLst/>
              <a:cxnLst/>
              <a:rect r="r" b="b" t="t" l="l"/>
              <a:pathLst>
                <a:path h="246253" w="246380">
                  <a:moveTo>
                    <a:pt x="123190" y="246253"/>
                  </a:moveTo>
                  <a:lnTo>
                    <a:pt x="9398" y="246253"/>
                  </a:lnTo>
                  <a:cubicBezTo>
                    <a:pt x="4191" y="246253"/>
                    <a:pt x="0" y="242062"/>
                    <a:pt x="0" y="236855"/>
                  </a:cubicBezTo>
                  <a:lnTo>
                    <a:pt x="0" y="9398"/>
                  </a:lnTo>
                  <a:cubicBezTo>
                    <a:pt x="0" y="4191"/>
                    <a:pt x="4191" y="0"/>
                    <a:pt x="9398" y="0"/>
                  </a:cubicBezTo>
                  <a:lnTo>
                    <a:pt x="236982" y="0"/>
                  </a:lnTo>
                  <a:cubicBezTo>
                    <a:pt x="242189" y="0"/>
                    <a:pt x="246380" y="4191"/>
                    <a:pt x="246380" y="9398"/>
                  </a:cubicBezTo>
                  <a:lnTo>
                    <a:pt x="246380" y="236855"/>
                  </a:lnTo>
                  <a:cubicBezTo>
                    <a:pt x="246380" y="242062"/>
                    <a:pt x="242189" y="246253"/>
                    <a:pt x="236982" y="246253"/>
                  </a:cubicBezTo>
                  <a:lnTo>
                    <a:pt x="123190" y="246253"/>
                  </a:lnTo>
                  <a:lnTo>
                    <a:pt x="123190" y="236855"/>
                  </a:lnTo>
                  <a:lnTo>
                    <a:pt x="123190" y="246253"/>
                  </a:lnTo>
                  <a:moveTo>
                    <a:pt x="123190" y="227584"/>
                  </a:moveTo>
                  <a:lnTo>
                    <a:pt x="236982" y="227584"/>
                  </a:lnTo>
                  <a:lnTo>
                    <a:pt x="236982" y="236982"/>
                  </a:lnTo>
                  <a:lnTo>
                    <a:pt x="227584" y="236982"/>
                  </a:lnTo>
                  <a:lnTo>
                    <a:pt x="227584" y="9398"/>
                  </a:lnTo>
                  <a:lnTo>
                    <a:pt x="236982" y="9398"/>
                  </a:lnTo>
                  <a:lnTo>
                    <a:pt x="236982" y="18796"/>
                  </a:lnTo>
                  <a:lnTo>
                    <a:pt x="9398" y="18796"/>
                  </a:lnTo>
                  <a:lnTo>
                    <a:pt x="9398" y="9398"/>
                  </a:lnTo>
                  <a:lnTo>
                    <a:pt x="18796" y="9398"/>
                  </a:lnTo>
                  <a:lnTo>
                    <a:pt x="18796" y="236855"/>
                  </a:lnTo>
                  <a:lnTo>
                    <a:pt x="9398" y="236855"/>
                  </a:lnTo>
                  <a:lnTo>
                    <a:pt x="9398" y="227457"/>
                  </a:lnTo>
                  <a:lnTo>
                    <a:pt x="123190" y="227457"/>
                  </a:lnTo>
                  <a:close/>
                </a:path>
              </a:pathLst>
            </a:custGeom>
            <a:solidFill>
              <a:srgbClr val="FFFFFF"/>
            </a:solidFill>
          </p:spPr>
        </p:sp>
      </p:grpSp>
      <p:sp>
        <p:nvSpPr>
          <p:cNvPr name="Freeform 16" id="16"/>
          <p:cNvSpPr/>
          <p:nvPr/>
        </p:nvSpPr>
        <p:spPr>
          <a:xfrm flipH="false" flipV="false" rot="0">
            <a:off x="1237878" y="3975740"/>
            <a:ext cx="849335" cy="946750"/>
          </a:xfrm>
          <a:custGeom>
            <a:avLst/>
            <a:gdLst/>
            <a:ahLst/>
            <a:cxnLst/>
            <a:rect r="r" b="b" t="t" l="l"/>
            <a:pathLst>
              <a:path h="946750" w="849335">
                <a:moveTo>
                  <a:pt x="0" y="0"/>
                </a:moveTo>
                <a:lnTo>
                  <a:pt x="849335" y="0"/>
                </a:lnTo>
                <a:lnTo>
                  <a:pt x="849335" y="946750"/>
                </a:lnTo>
                <a:lnTo>
                  <a:pt x="0" y="946750"/>
                </a:lnTo>
                <a:lnTo>
                  <a:pt x="0" y="0"/>
                </a:lnTo>
                <a:close/>
              </a:path>
            </a:pathLst>
          </a:custGeom>
          <a:blipFill>
            <a:blip r:embed="rId7"/>
            <a:stretch>
              <a:fillRect l="0" t="0" r="0" b="0"/>
            </a:stretch>
          </a:blipFill>
        </p:spPr>
      </p:sp>
      <p:sp>
        <p:nvSpPr>
          <p:cNvPr name="Freeform 17" id="17"/>
          <p:cNvSpPr/>
          <p:nvPr/>
        </p:nvSpPr>
        <p:spPr>
          <a:xfrm flipH="false" flipV="false" rot="0">
            <a:off x="1237878" y="3975740"/>
            <a:ext cx="849335" cy="946750"/>
          </a:xfrm>
          <a:custGeom>
            <a:avLst/>
            <a:gdLst/>
            <a:ahLst/>
            <a:cxnLst/>
            <a:rect r="r" b="b" t="t" l="l"/>
            <a:pathLst>
              <a:path h="946750" w="849335">
                <a:moveTo>
                  <a:pt x="0" y="0"/>
                </a:moveTo>
                <a:lnTo>
                  <a:pt x="849335" y="0"/>
                </a:lnTo>
                <a:lnTo>
                  <a:pt x="849335" y="946750"/>
                </a:lnTo>
                <a:lnTo>
                  <a:pt x="0" y="946750"/>
                </a:lnTo>
                <a:lnTo>
                  <a:pt x="0" y="0"/>
                </a:lnTo>
                <a:close/>
              </a:path>
            </a:pathLst>
          </a:custGeom>
          <a:blipFill>
            <a:blip r:embed="rId8"/>
            <a:stretch>
              <a:fillRect l="0" t="0" r="0" b="0"/>
            </a:stretch>
          </a:blipFill>
        </p:spPr>
      </p:sp>
      <p:sp>
        <p:nvSpPr>
          <p:cNvPr name="Freeform 18" id="18"/>
          <p:cNvSpPr/>
          <p:nvPr/>
        </p:nvSpPr>
        <p:spPr>
          <a:xfrm flipH="false" flipV="false" rot="0">
            <a:off x="2339883" y="3975740"/>
            <a:ext cx="459676" cy="946750"/>
          </a:xfrm>
          <a:custGeom>
            <a:avLst/>
            <a:gdLst/>
            <a:ahLst/>
            <a:cxnLst/>
            <a:rect r="r" b="b" t="t" l="l"/>
            <a:pathLst>
              <a:path h="946750" w="459676">
                <a:moveTo>
                  <a:pt x="0" y="0"/>
                </a:moveTo>
                <a:lnTo>
                  <a:pt x="459676" y="0"/>
                </a:lnTo>
                <a:lnTo>
                  <a:pt x="459676" y="946750"/>
                </a:lnTo>
                <a:lnTo>
                  <a:pt x="0" y="946750"/>
                </a:lnTo>
                <a:lnTo>
                  <a:pt x="0" y="0"/>
                </a:lnTo>
                <a:close/>
              </a:path>
            </a:pathLst>
          </a:custGeom>
          <a:blipFill>
            <a:blip r:embed="rId9"/>
            <a:stretch>
              <a:fillRect l="0" t="0" r="0" b="0"/>
            </a:stretch>
          </a:blipFill>
        </p:spPr>
      </p:sp>
      <p:sp>
        <p:nvSpPr>
          <p:cNvPr name="Freeform 19" id="19"/>
          <p:cNvSpPr/>
          <p:nvPr/>
        </p:nvSpPr>
        <p:spPr>
          <a:xfrm flipH="false" flipV="false" rot="0">
            <a:off x="2339883" y="3975740"/>
            <a:ext cx="459676" cy="946750"/>
          </a:xfrm>
          <a:custGeom>
            <a:avLst/>
            <a:gdLst/>
            <a:ahLst/>
            <a:cxnLst/>
            <a:rect r="r" b="b" t="t" l="l"/>
            <a:pathLst>
              <a:path h="946750" w="459676">
                <a:moveTo>
                  <a:pt x="0" y="0"/>
                </a:moveTo>
                <a:lnTo>
                  <a:pt x="459676" y="0"/>
                </a:lnTo>
                <a:lnTo>
                  <a:pt x="459676" y="946750"/>
                </a:lnTo>
                <a:lnTo>
                  <a:pt x="0" y="946750"/>
                </a:lnTo>
                <a:lnTo>
                  <a:pt x="0" y="0"/>
                </a:lnTo>
                <a:close/>
              </a:path>
            </a:pathLst>
          </a:custGeom>
          <a:blipFill>
            <a:blip r:embed="rId10"/>
            <a:stretch>
              <a:fillRect l="0" t="0" r="0" b="0"/>
            </a:stretch>
          </a:blipFill>
        </p:spPr>
      </p:sp>
      <p:sp>
        <p:nvSpPr>
          <p:cNvPr name="Freeform 20" id="20"/>
          <p:cNvSpPr/>
          <p:nvPr/>
        </p:nvSpPr>
        <p:spPr>
          <a:xfrm flipH="false" flipV="false" rot="0">
            <a:off x="3244013" y="3975740"/>
            <a:ext cx="633196" cy="946750"/>
          </a:xfrm>
          <a:custGeom>
            <a:avLst/>
            <a:gdLst/>
            <a:ahLst/>
            <a:cxnLst/>
            <a:rect r="r" b="b" t="t" l="l"/>
            <a:pathLst>
              <a:path h="946750" w="633196">
                <a:moveTo>
                  <a:pt x="0" y="0"/>
                </a:moveTo>
                <a:lnTo>
                  <a:pt x="633196" y="0"/>
                </a:lnTo>
                <a:lnTo>
                  <a:pt x="633196" y="946750"/>
                </a:lnTo>
                <a:lnTo>
                  <a:pt x="0" y="946750"/>
                </a:lnTo>
                <a:lnTo>
                  <a:pt x="0" y="0"/>
                </a:lnTo>
                <a:close/>
              </a:path>
            </a:pathLst>
          </a:custGeom>
          <a:blipFill>
            <a:blip r:embed="rId11"/>
            <a:stretch>
              <a:fillRect l="0" t="0" r="0" b="0"/>
            </a:stretch>
          </a:blipFill>
        </p:spPr>
      </p:sp>
      <p:sp>
        <p:nvSpPr>
          <p:cNvPr name="Freeform 21" id="21"/>
          <p:cNvSpPr/>
          <p:nvPr/>
        </p:nvSpPr>
        <p:spPr>
          <a:xfrm flipH="false" flipV="false" rot="0">
            <a:off x="3244013" y="3975740"/>
            <a:ext cx="633196" cy="946750"/>
          </a:xfrm>
          <a:custGeom>
            <a:avLst/>
            <a:gdLst/>
            <a:ahLst/>
            <a:cxnLst/>
            <a:rect r="r" b="b" t="t" l="l"/>
            <a:pathLst>
              <a:path h="946750" w="633196">
                <a:moveTo>
                  <a:pt x="0" y="0"/>
                </a:moveTo>
                <a:lnTo>
                  <a:pt x="633196" y="0"/>
                </a:lnTo>
                <a:lnTo>
                  <a:pt x="633196" y="946750"/>
                </a:lnTo>
                <a:lnTo>
                  <a:pt x="0" y="946750"/>
                </a:lnTo>
                <a:lnTo>
                  <a:pt x="0" y="0"/>
                </a:lnTo>
                <a:close/>
              </a:path>
            </a:pathLst>
          </a:custGeom>
          <a:blipFill>
            <a:blip r:embed="rId12"/>
            <a:stretch>
              <a:fillRect l="0" t="0" r="0" b="0"/>
            </a:stretch>
          </a:blipFill>
        </p:spPr>
      </p:sp>
      <p:sp>
        <p:nvSpPr>
          <p:cNvPr name="Freeform 22" id="22"/>
          <p:cNvSpPr/>
          <p:nvPr/>
        </p:nvSpPr>
        <p:spPr>
          <a:xfrm flipH="false" flipV="false" rot="0">
            <a:off x="849475" y="2925525"/>
            <a:ext cx="3519870" cy="2311698"/>
          </a:xfrm>
          <a:custGeom>
            <a:avLst/>
            <a:gdLst/>
            <a:ahLst/>
            <a:cxnLst/>
            <a:rect r="r" b="b" t="t" l="l"/>
            <a:pathLst>
              <a:path h="2311698" w="3519870">
                <a:moveTo>
                  <a:pt x="0" y="0"/>
                </a:moveTo>
                <a:lnTo>
                  <a:pt x="3519869" y="0"/>
                </a:lnTo>
                <a:lnTo>
                  <a:pt x="3519869" y="2311699"/>
                </a:lnTo>
                <a:lnTo>
                  <a:pt x="0" y="2311699"/>
                </a:lnTo>
                <a:lnTo>
                  <a:pt x="0" y="0"/>
                </a:lnTo>
                <a:close/>
              </a:path>
            </a:pathLst>
          </a:custGeom>
          <a:blipFill>
            <a:blip r:embed="rId13"/>
            <a:stretch>
              <a:fillRect l="0" t="-49862" r="-34864" b="-7338"/>
            </a:stretch>
          </a:blipFill>
        </p:spPr>
      </p:sp>
      <p:grpSp>
        <p:nvGrpSpPr>
          <p:cNvPr name="Group 23" id="23"/>
          <p:cNvGrpSpPr>
            <a:grpSpLocks noChangeAspect="true"/>
          </p:cNvGrpSpPr>
          <p:nvPr/>
        </p:nvGrpSpPr>
        <p:grpSpPr>
          <a:xfrm rot="0">
            <a:off x="14868079" y="5296082"/>
            <a:ext cx="2890869" cy="2438528"/>
            <a:chOff x="0" y="0"/>
            <a:chExt cx="2894470" cy="2441562"/>
          </a:xfrm>
        </p:grpSpPr>
        <p:sp>
          <p:nvSpPr>
            <p:cNvPr name="Freeform 24" id="24"/>
            <p:cNvSpPr/>
            <p:nvPr/>
          </p:nvSpPr>
          <p:spPr>
            <a:xfrm flipH="false" flipV="false" rot="0">
              <a:off x="72771" y="73533"/>
              <a:ext cx="2748915" cy="2298192"/>
            </a:xfrm>
            <a:custGeom>
              <a:avLst/>
              <a:gdLst/>
              <a:ahLst/>
              <a:cxnLst/>
              <a:rect r="r" b="b" t="t" l="l"/>
              <a:pathLst>
                <a:path h="2298192" w="2748915">
                  <a:moveTo>
                    <a:pt x="1374521" y="2298192"/>
                  </a:moveTo>
                  <a:lnTo>
                    <a:pt x="0" y="2298192"/>
                  </a:lnTo>
                  <a:lnTo>
                    <a:pt x="0" y="0"/>
                  </a:lnTo>
                  <a:lnTo>
                    <a:pt x="2748915" y="0"/>
                  </a:lnTo>
                  <a:lnTo>
                    <a:pt x="2748915" y="2298192"/>
                  </a:lnTo>
                  <a:lnTo>
                    <a:pt x="1374521" y="2298192"/>
                  </a:lnTo>
                </a:path>
              </a:pathLst>
            </a:custGeom>
            <a:solidFill>
              <a:srgbClr val="2F3B42"/>
            </a:solidFill>
          </p:spPr>
        </p:sp>
        <p:sp>
          <p:nvSpPr>
            <p:cNvPr name="Freeform 25" id="25"/>
            <p:cNvSpPr/>
            <p:nvPr/>
          </p:nvSpPr>
          <p:spPr>
            <a:xfrm flipH="false" flipV="false" rot="0">
              <a:off x="63500" y="64135"/>
              <a:ext cx="2767457" cy="2313940"/>
            </a:xfrm>
            <a:custGeom>
              <a:avLst/>
              <a:gdLst/>
              <a:ahLst/>
              <a:cxnLst/>
              <a:rect r="r" b="b" t="t" l="l"/>
              <a:pathLst>
                <a:path h="2313940" w="2767457">
                  <a:moveTo>
                    <a:pt x="2748788" y="18796"/>
                  </a:moveTo>
                  <a:lnTo>
                    <a:pt x="2748788" y="2298192"/>
                  </a:lnTo>
                  <a:lnTo>
                    <a:pt x="18542" y="2298192"/>
                  </a:lnTo>
                  <a:lnTo>
                    <a:pt x="18542" y="18796"/>
                  </a:lnTo>
                  <a:close/>
                  <a:moveTo>
                    <a:pt x="9144" y="127"/>
                  </a:moveTo>
                  <a:cubicBezTo>
                    <a:pt x="4572" y="127"/>
                    <a:pt x="889" y="3302"/>
                    <a:pt x="0" y="7620"/>
                  </a:cubicBezTo>
                  <a:lnTo>
                    <a:pt x="0" y="7620"/>
                  </a:lnTo>
                  <a:lnTo>
                    <a:pt x="0" y="2309495"/>
                  </a:lnTo>
                  <a:cubicBezTo>
                    <a:pt x="381" y="2311146"/>
                    <a:pt x="1143" y="2312797"/>
                    <a:pt x="2286" y="2313940"/>
                  </a:cubicBezTo>
                  <a:lnTo>
                    <a:pt x="2764917" y="2313940"/>
                  </a:lnTo>
                  <a:cubicBezTo>
                    <a:pt x="2766441" y="2312289"/>
                    <a:pt x="2767457" y="2310003"/>
                    <a:pt x="2767457" y="2307590"/>
                  </a:cubicBezTo>
                  <a:lnTo>
                    <a:pt x="2767457" y="9398"/>
                  </a:lnTo>
                  <a:cubicBezTo>
                    <a:pt x="2767457" y="4191"/>
                    <a:pt x="2763266" y="0"/>
                    <a:pt x="2758059" y="0"/>
                  </a:cubicBezTo>
                  <a:close/>
                </a:path>
              </a:pathLst>
            </a:custGeom>
            <a:solidFill>
              <a:srgbClr val="FFFFFF"/>
            </a:solidFill>
          </p:spPr>
        </p:sp>
        <p:sp>
          <p:nvSpPr>
            <p:cNvPr name="Freeform 26" id="26"/>
            <p:cNvSpPr/>
            <p:nvPr/>
          </p:nvSpPr>
          <p:spPr>
            <a:xfrm flipH="false" flipV="false" rot="0">
              <a:off x="63500" y="63500"/>
              <a:ext cx="2767457" cy="772541"/>
            </a:xfrm>
            <a:custGeom>
              <a:avLst/>
              <a:gdLst/>
              <a:ahLst/>
              <a:cxnLst/>
              <a:rect r="r" b="b" t="t" l="l"/>
              <a:pathLst>
                <a:path h="772541" w="2767457">
                  <a:moveTo>
                    <a:pt x="2748788" y="18669"/>
                  </a:moveTo>
                  <a:lnTo>
                    <a:pt x="2748788" y="753745"/>
                  </a:lnTo>
                  <a:lnTo>
                    <a:pt x="18542" y="753745"/>
                  </a:lnTo>
                  <a:lnTo>
                    <a:pt x="18542" y="18669"/>
                  </a:lnTo>
                  <a:close/>
                  <a:moveTo>
                    <a:pt x="9144" y="0"/>
                  </a:moveTo>
                  <a:cubicBezTo>
                    <a:pt x="4572" y="0"/>
                    <a:pt x="889" y="3175"/>
                    <a:pt x="0" y="7493"/>
                  </a:cubicBezTo>
                  <a:lnTo>
                    <a:pt x="0" y="7493"/>
                  </a:lnTo>
                  <a:lnTo>
                    <a:pt x="0" y="765048"/>
                  </a:lnTo>
                  <a:cubicBezTo>
                    <a:pt x="889" y="769366"/>
                    <a:pt x="4699" y="772541"/>
                    <a:pt x="9144" y="772541"/>
                  </a:cubicBezTo>
                  <a:lnTo>
                    <a:pt x="2758059" y="772541"/>
                  </a:lnTo>
                  <a:cubicBezTo>
                    <a:pt x="2763266" y="772541"/>
                    <a:pt x="2767457" y="768350"/>
                    <a:pt x="2767457" y="763143"/>
                  </a:cubicBezTo>
                  <a:lnTo>
                    <a:pt x="2767457" y="9398"/>
                  </a:lnTo>
                  <a:cubicBezTo>
                    <a:pt x="2767457" y="4191"/>
                    <a:pt x="2763266" y="0"/>
                    <a:pt x="2758059" y="0"/>
                  </a:cubicBezTo>
                  <a:close/>
                </a:path>
              </a:pathLst>
            </a:custGeom>
            <a:solidFill>
              <a:srgbClr val="FFFFFF"/>
            </a:solidFill>
          </p:spPr>
        </p:sp>
        <p:sp>
          <p:nvSpPr>
            <p:cNvPr name="Freeform 27" id="27"/>
            <p:cNvSpPr/>
            <p:nvPr/>
          </p:nvSpPr>
          <p:spPr>
            <a:xfrm flipH="false" flipV="false" rot="0">
              <a:off x="2396617" y="331216"/>
              <a:ext cx="241427" cy="241427"/>
            </a:xfrm>
            <a:custGeom>
              <a:avLst/>
              <a:gdLst/>
              <a:ahLst/>
              <a:cxnLst/>
              <a:rect r="r" b="b" t="t" l="l"/>
              <a:pathLst>
                <a:path h="241427" w="241427">
                  <a:moveTo>
                    <a:pt x="13208" y="0"/>
                  </a:moveTo>
                  <a:lnTo>
                    <a:pt x="241427" y="228219"/>
                  </a:lnTo>
                  <a:lnTo>
                    <a:pt x="228219" y="241427"/>
                  </a:lnTo>
                  <a:lnTo>
                    <a:pt x="0" y="13208"/>
                  </a:lnTo>
                  <a:close/>
                </a:path>
              </a:pathLst>
            </a:custGeom>
            <a:solidFill>
              <a:srgbClr val="FFFFFF"/>
            </a:solidFill>
          </p:spPr>
        </p:sp>
        <p:sp>
          <p:nvSpPr>
            <p:cNvPr name="Freeform 28" id="28"/>
            <p:cNvSpPr/>
            <p:nvPr/>
          </p:nvSpPr>
          <p:spPr>
            <a:xfrm flipH="false" flipV="false" rot="0">
              <a:off x="2395982" y="331216"/>
              <a:ext cx="241427" cy="241427"/>
            </a:xfrm>
            <a:custGeom>
              <a:avLst/>
              <a:gdLst/>
              <a:ahLst/>
              <a:cxnLst/>
              <a:rect r="r" b="b" t="t" l="l"/>
              <a:pathLst>
                <a:path h="241427" w="241427">
                  <a:moveTo>
                    <a:pt x="241427" y="13208"/>
                  </a:moveTo>
                  <a:lnTo>
                    <a:pt x="13208" y="241427"/>
                  </a:lnTo>
                  <a:lnTo>
                    <a:pt x="0" y="228219"/>
                  </a:lnTo>
                  <a:lnTo>
                    <a:pt x="228219" y="0"/>
                  </a:lnTo>
                  <a:close/>
                </a:path>
              </a:pathLst>
            </a:custGeom>
            <a:solidFill>
              <a:srgbClr val="FFFFFF"/>
            </a:solidFill>
          </p:spPr>
        </p:sp>
        <p:sp>
          <p:nvSpPr>
            <p:cNvPr name="Freeform 29" id="29"/>
            <p:cNvSpPr/>
            <p:nvPr/>
          </p:nvSpPr>
          <p:spPr>
            <a:xfrm flipH="false" flipV="false" rot="0">
              <a:off x="1316101" y="442214"/>
              <a:ext cx="324104" cy="20066"/>
            </a:xfrm>
            <a:custGeom>
              <a:avLst/>
              <a:gdLst/>
              <a:ahLst/>
              <a:cxnLst/>
              <a:rect r="r" b="b" t="t" l="l"/>
              <a:pathLst>
                <a:path h="20066" w="324104">
                  <a:moveTo>
                    <a:pt x="127" y="0"/>
                  </a:moveTo>
                  <a:lnTo>
                    <a:pt x="324104" y="1397"/>
                  </a:lnTo>
                  <a:lnTo>
                    <a:pt x="323977" y="20066"/>
                  </a:lnTo>
                  <a:lnTo>
                    <a:pt x="0" y="18669"/>
                  </a:lnTo>
                  <a:close/>
                </a:path>
              </a:pathLst>
            </a:custGeom>
            <a:solidFill>
              <a:srgbClr val="FFFFFF"/>
            </a:solidFill>
          </p:spPr>
        </p:sp>
        <p:sp>
          <p:nvSpPr>
            <p:cNvPr name="Freeform 30" id="30"/>
            <p:cNvSpPr/>
            <p:nvPr/>
          </p:nvSpPr>
          <p:spPr>
            <a:xfrm flipH="false" flipV="false" rot="0">
              <a:off x="1898523" y="327660"/>
              <a:ext cx="246253" cy="247015"/>
            </a:xfrm>
            <a:custGeom>
              <a:avLst/>
              <a:gdLst/>
              <a:ahLst/>
              <a:cxnLst/>
              <a:rect r="r" b="b" t="t" l="l"/>
              <a:pathLst>
                <a:path h="247015" w="246253">
                  <a:moveTo>
                    <a:pt x="123190" y="247015"/>
                  </a:moveTo>
                  <a:lnTo>
                    <a:pt x="9398" y="247015"/>
                  </a:lnTo>
                  <a:cubicBezTo>
                    <a:pt x="4191" y="247015"/>
                    <a:pt x="0" y="242824"/>
                    <a:pt x="0" y="237617"/>
                  </a:cubicBezTo>
                  <a:lnTo>
                    <a:pt x="0" y="9398"/>
                  </a:lnTo>
                  <a:cubicBezTo>
                    <a:pt x="0" y="4191"/>
                    <a:pt x="4191" y="0"/>
                    <a:pt x="9398" y="0"/>
                  </a:cubicBezTo>
                  <a:lnTo>
                    <a:pt x="236855" y="0"/>
                  </a:lnTo>
                  <a:cubicBezTo>
                    <a:pt x="242062" y="0"/>
                    <a:pt x="246253" y="4191"/>
                    <a:pt x="246253" y="9398"/>
                  </a:cubicBezTo>
                  <a:lnTo>
                    <a:pt x="246253" y="237617"/>
                  </a:lnTo>
                  <a:cubicBezTo>
                    <a:pt x="246253" y="242824"/>
                    <a:pt x="242062" y="247015"/>
                    <a:pt x="236855" y="247015"/>
                  </a:cubicBezTo>
                  <a:lnTo>
                    <a:pt x="123190" y="247015"/>
                  </a:lnTo>
                  <a:lnTo>
                    <a:pt x="123190" y="237617"/>
                  </a:lnTo>
                  <a:lnTo>
                    <a:pt x="123190" y="247015"/>
                  </a:lnTo>
                  <a:moveTo>
                    <a:pt x="123190" y="228346"/>
                  </a:moveTo>
                  <a:lnTo>
                    <a:pt x="236855" y="228346"/>
                  </a:lnTo>
                  <a:lnTo>
                    <a:pt x="236855" y="237744"/>
                  </a:lnTo>
                  <a:lnTo>
                    <a:pt x="227457" y="237744"/>
                  </a:lnTo>
                  <a:lnTo>
                    <a:pt x="227457" y="9398"/>
                  </a:lnTo>
                  <a:lnTo>
                    <a:pt x="236855" y="9398"/>
                  </a:lnTo>
                  <a:lnTo>
                    <a:pt x="236855" y="18796"/>
                  </a:lnTo>
                  <a:lnTo>
                    <a:pt x="9398" y="18796"/>
                  </a:lnTo>
                  <a:lnTo>
                    <a:pt x="9398" y="9398"/>
                  </a:lnTo>
                  <a:lnTo>
                    <a:pt x="18796" y="9398"/>
                  </a:lnTo>
                  <a:lnTo>
                    <a:pt x="18796" y="237617"/>
                  </a:lnTo>
                  <a:lnTo>
                    <a:pt x="9398" y="237617"/>
                  </a:lnTo>
                  <a:lnTo>
                    <a:pt x="9398" y="228219"/>
                  </a:lnTo>
                  <a:lnTo>
                    <a:pt x="123190" y="228219"/>
                  </a:lnTo>
                  <a:close/>
                </a:path>
              </a:pathLst>
            </a:custGeom>
            <a:solidFill>
              <a:srgbClr val="FFFFFF"/>
            </a:solidFill>
          </p:spPr>
        </p:sp>
      </p:grpSp>
      <p:sp>
        <p:nvSpPr>
          <p:cNvPr name="Freeform 31" id="31"/>
          <p:cNvSpPr/>
          <p:nvPr/>
        </p:nvSpPr>
        <p:spPr>
          <a:xfrm flipH="false" flipV="false" rot="0">
            <a:off x="15676574" y="6408066"/>
            <a:ext cx="490118" cy="943706"/>
          </a:xfrm>
          <a:custGeom>
            <a:avLst/>
            <a:gdLst/>
            <a:ahLst/>
            <a:cxnLst/>
            <a:rect r="r" b="b" t="t" l="l"/>
            <a:pathLst>
              <a:path h="943706" w="490118">
                <a:moveTo>
                  <a:pt x="0" y="0"/>
                </a:moveTo>
                <a:lnTo>
                  <a:pt x="490118" y="0"/>
                </a:lnTo>
                <a:lnTo>
                  <a:pt x="490118" y="943705"/>
                </a:lnTo>
                <a:lnTo>
                  <a:pt x="0" y="943705"/>
                </a:lnTo>
                <a:lnTo>
                  <a:pt x="0" y="0"/>
                </a:lnTo>
                <a:close/>
              </a:path>
            </a:pathLst>
          </a:custGeom>
          <a:blipFill>
            <a:blip r:embed="rId14"/>
            <a:stretch>
              <a:fillRect l="0" t="0" r="0" b="0"/>
            </a:stretch>
          </a:blipFill>
        </p:spPr>
      </p:sp>
      <p:sp>
        <p:nvSpPr>
          <p:cNvPr name="Freeform 32" id="32"/>
          <p:cNvSpPr/>
          <p:nvPr/>
        </p:nvSpPr>
        <p:spPr>
          <a:xfrm flipH="false" flipV="false" rot="0">
            <a:off x="15676574" y="6408066"/>
            <a:ext cx="490118" cy="943706"/>
          </a:xfrm>
          <a:custGeom>
            <a:avLst/>
            <a:gdLst/>
            <a:ahLst/>
            <a:cxnLst/>
            <a:rect r="r" b="b" t="t" l="l"/>
            <a:pathLst>
              <a:path h="943706" w="490118">
                <a:moveTo>
                  <a:pt x="0" y="0"/>
                </a:moveTo>
                <a:lnTo>
                  <a:pt x="490118" y="0"/>
                </a:lnTo>
                <a:lnTo>
                  <a:pt x="490118" y="943705"/>
                </a:lnTo>
                <a:lnTo>
                  <a:pt x="0" y="943705"/>
                </a:lnTo>
                <a:lnTo>
                  <a:pt x="0" y="0"/>
                </a:lnTo>
                <a:close/>
              </a:path>
            </a:pathLst>
          </a:custGeom>
          <a:blipFill>
            <a:blip r:embed="rId15"/>
            <a:stretch>
              <a:fillRect l="0" t="0" r="0" b="0"/>
            </a:stretch>
          </a:blipFill>
        </p:spPr>
      </p:sp>
      <p:sp>
        <p:nvSpPr>
          <p:cNvPr name="Freeform 33" id="33"/>
          <p:cNvSpPr/>
          <p:nvPr/>
        </p:nvSpPr>
        <p:spPr>
          <a:xfrm flipH="false" flipV="false" rot="0">
            <a:off x="16477201" y="6408066"/>
            <a:ext cx="459676" cy="943706"/>
          </a:xfrm>
          <a:custGeom>
            <a:avLst/>
            <a:gdLst/>
            <a:ahLst/>
            <a:cxnLst/>
            <a:rect r="r" b="b" t="t" l="l"/>
            <a:pathLst>
              <a:path h="943706" w="459676">
                <a:moveTo>
                  <a:pt x="0" y="0"/>
                </a:moveTo>
                <a:lnTo>
                  <a:pt x="459676" y="0"/>
                </a:lnTo>
                <a:lnTo>
                  <a:pt x="459676" y="943705"/>
                </a:lnTo>
                <a:lnTo>
                  <a:pt x="0" y="943705"/>
                </a:lnTo>
                <a:lnTo>
                  <a:pt x="0" y="0"/>
                </a:lnTo>
                <a:close/>
              </a:path>
            </a:pathLst>
          </a:custGeom>
          <a:blipFill>
            <a:blip r:embed="rId16"/>
            <a:stretch>
              <a:fillRect l="0" t="0" r="0" b="0"/>
            </a:stretch>
          </a:blipFill>
        </p:spPr>
      </p:sp>
      <p:sp>
        <p:nvSpPr>
          <p:cNvPr name="Freeform 34" id="34"/>
          <p:cNvSpPr/>
          <p:nvPr/>
        </p:nvSpPr>
        <p:spPr>
          <a:xfrm flipH="false" flipV="false" rot="0">
            <a:off x="16477201" y="6408066"/>
            <a:ext cx="459676" cy="943706"/>
          </a:xfrm>
          <a:custGeom>
            <a:avLst/>
            <a:gdLst/>
            <a:ahLst/>
            <a:cxnLst/>
            <a:rect r="r" b="b" t="t" l="l"/>
            <a:pathLst>
              <a:path h="943706" w="459676">
                <a:moveTo>
                  <a:pt x="0" y="0"/>
                </a:moveTo>
                <a:lnTo>
                  <a:pt x="459676" y="0"/>
                </a:lnTo>
                <a:lnTo>
                  <a:pt x="459676" y="943705"/>
                </a:lnTo>
                <a:lnTo>
                  <a:pt x="0" y="943705"/>
                </a:lnTo>
                <a:lnTo>
                  <a:pt x="0" y="0"/>
                </a:lnTo>
                <a:close/>
              </a:path>
            </a:pathLst>
          </a:custGeom>
          <a:blipFill>
            <a:blip r:embed="rId17"/>
            <a:stretch>
              <a:fillRect l="0" t="0" r="0" b="0"/>
            </a:stretch>
          </a:blipFill>
        </p:spPr>
      </p:sp>
      <p:sp>
        <p:nvSpPr>
          <p:cNvPr name="Freeform 35" id="35"/>
          <p:cNvSpPr/>
          <p:nvPr/>
        </p:nvSpPr>
        <p:spPr>
          <a:xfrm flipH="false" flipV="false" rot="0">
            <a:off x="14932768" y="5359078"/>
            <a:ext cx="2749304" cy="2311698"/>
          </a:xfrm>
          <a:custGeom>
            <a:avLst/>
            <a:gdLst/>
            <a:ahLst/>
            <a:cxnLst/>
            <a:rect r="r" b="b" t="t" l="l"/>
            <a:pathLst>
              <a:path h="2311698" w="2749304">
                <a:moveTo>
                  <a:pt x="0" y="0"/>
                </a:moveTo>
                <a:lnTo>
                  <a:pt x="2749304" y="0"/>
                </a:lnTo>
                <a:lnTo>
                  <a:pt x="2749304" y="2311698"/>
                </a:lnTo>
                <a:lnTo>
                  <a:pt x="0" y="2311698"/>
                </a:lnTo>
                <a:lnTo>
                  <a:pt x="0" y="0"/>
                </a:lnTo>
                <a:close/>
              </a:path>
            </a:pathLst>
          </a:custGeom>
          <a:blipFill>
            <a:blip r:embed="rId13"/>
            <a:stretch>
              <a:fillRect l="-60207" t="-49862" r="-12456" b="-7338"/>
            </a:stretch>
          </a:blipFill>
        </p:spPr>
      </p:sp>
      <p:sp>
        <p:nvSpPr>
          <p:cNvPr name="TextBox 36" id="36"/>
          <p:cNvSpPr txBox="true"/>
          <p:nvPr/>
        </p:nvSpPr>
        <p:spPr>
          <a:xfrm rot="0">
            <a:off x="1237878" y="752390"/>
            <a:ext cx="13713892" cy="2038691"/>
          </a:xfrm>
          <a:prstGeom prst="rect">
            <a:avLst/>
          </a:prstGeom>
        </p:spPr>
        <p:txBody>
          <a:bodyPr anchor="t" rtlCol="false" tIns="0" lIns="0" bIns="0" rIns="0">
            <a:spAutoFit/>
          </a:bodyPr>
          <a:lstStyle/>
          <a:p>
            <a:pPr algn="ctr">
              <a:lnSpc>
                <a:spcPts val="16781"/>
              </a:lnSpc>
            </a:pPr>
            <a:r>
              <a:rPr lang="en-US" sz="11986" spc="-83">
                <a:solidFill>
                  <a:srgbClr val="FFFFFF"/>
                </a:solidFill>
                <a:latin typeface="Montserrat"/>
                <a:ea typeface="Montserrat"/>
                <a:cs typeface="Montserrat"/>
                <a:sym typeface="Montserrat"/>
              </a:rPr>
              <a:t>About the team</a:t>
            </a:r>
          </a:p>
        </p:txBody>
      </p:sp>
      <p:sp>
        <p:nvSpPr>
          <p:cNvPr name="TextBox 37" id="37"/>
          <p:cNvSpPr txBox="true"/>
          <p:nvPr/>
        </p:nvSpPr>
        <p:spPr>
          <a:xfrm rot="0">
            <a:off x="6771501" y="4711232"/>
            <a:ext cx="4744998" cy="839589"/>
          </a:xfrm>
          <a:prstGeom prst="rect">
            <a:avLst/>
          </a:prstGeom>
        </p:spPr>
        <p:txBody>
          <a:bodyPr anchor="t" rtlCol="false" tIns="0" lIns="0" bIns="0" rIns="0">
            <a:spAutoFit/>
          </a:bodyPr>
          <a:lstStyle/>
          <a:p>
            <a:pPr algn="ctr">
              <a:lnSpc>
                <a:spcPts val="6553"/>
              </a:lnSpc>
              <a:spcBef>
                <a:spcPct val="0"/>
              </a:spcBef>
            </a:pPr>
            <a:r>
              <a:rPr lang="en-US" sz="5470" spc="-38">
                <a:solidFill>
                  <a:srgbClr val="FFFFFF"/>
                </a:solidFill>
                <a:latin typeface="Montserrat"/>
                <a:ea typeface="Montserrat"/>
                <a:cs typeface="Montserrat"/>
                <a:sym typeface="Montserrat"/>
              </a:rPr>
              <a:t>Asmita Gupta</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5443152" y="7408499"/>
            <a:ext cx="250989" cy="2948766"/>
            <a:chOff x="0" y="0"/>
            <a:chExt cx="260871" cy="3064853"/>
          </a:xfrm>
        </p:grpSpPr>
        <p:sp>
          <p:nvSpPr>
            <p:cNvPr name="Freeform 3" id="3"/>
            <p:cNvSpPr/>
            <p:nvPr/>
          </p:nvSpPr>
          <p:spPr>
            <a:xfrm flipH="false" flipV="false" rot="0">
              <a:off x="66548" y="63500"/>
              <a:ext cx="130810" cy="2932938"/>
            </a:xfrm>
            <a:custGeom>
              <a:avLst/>
              <a:gdLst/>
              <a:ahLst/>
              <a:cxnLst/>
              <a:rect r="r" b="b" t="t" l="l"/>
              <a:pathLst>
                <a:path h="2932938" w="130810">
                  <a:moveTo>
                    <a:pt x="0" y="0"/>
                  </a:moveTo>
                  <a:lnTo>
                    <a:pt x="0" y="2932938"/>
                  </a:lnTo>
                  <a:lnTo>
                    <a:pt x="130810" y="2932938"/>
                  </a:lnTo>
                  <a:lnTo>
                    <a:pt x="130810" y="0"/>
                  </a:lnTo>
                  <a:close/>
                </a:path>
              </a:pathLst>
            </a:custGeom>
            <a:solidFill>
              <a:srgbClr val="002E6B"/>
            </a:solidFill>
          </p:spPr>
        </p:sp>
        <p:sp>
          <p:nvSpPr>
            <p:cNvPr name="Freeform 4" id="4"/>
            <p:cNvSpPr/>
            <p:nvPr/>
          </p:nvSpPr>
          <p:spPr>
            <a:xfrm flipH="false" flipV="false" rot="0">
              <a:off x="66548" y="68072"/>
              <a:ext cx="130810" cy="2928366"/>
            </a:xfrm>
            <a:custGeom>
              <a:avLst/>
              <a:gdLst/>
              <a:ahLst/>
              <a:cxnLst/>
              <a:rect r="r" b="b" t="t" l="l"/>
              <a:pathLst>
                <a:path h="2928366" w="130810">
                  <a:moveTo>
                    <a:pt x="0" y="0"/>
                  </a:moveTo>
                  <a:lnTo>
                    <a:pt x="0" y="2928366"/>
                  </a:lnTo>
                  <a:lnTo>
                    <a:pt x="130810" y="2928366"/>
                  </a:lnTo>
                  <a:lnTo>
                    <a:pt x="130810" y="0"/>
                  </a:lnTo>
                  <a:close/>
                </a:path>
              </a:pathLst>
            </a:custGeom>
            <a:solidFill>
              <a:srgbClr val="000000">
                <a:alpha val="0"/>
              </a:srgbClr>
            </a:solidFill>
          </p:spPr>
        </p:sp>
      </p:grpSp>
      <p:grpSp>
        <p:nvGrpSpPr>
          <p:cNvPr name="Group 5" id="5"/>
          <p:cNvGrpSpPr>
            <a:grpSpLocks noChangeAspect="true"/>
          </p:cNvGrpSpPr>
          <p:nvPr/>
        </p:nvGrpSpPr>
        <p:grpSpPr>
          <a:xfrm rot="0">
            <a:off x="6278423" y="5028152"/>
            <a:ext cx="35108" cy="35108"/>
            <a:chOff x="0" y="0"/>
            <a:chExt cx="36487" cy="36487"/>
          </a:xfrm>
        </p:grpSpPr>
        <p:sp>
          <p:nvSpPr>
            <p:cNvPr name="Freeform 6" id="6"/>
            <p:cNvSpPr/>
            <p:nvPr/>
          </p:nvSpPr>
          <p:spPr>
            <a:xfrm flipH="false" flipV="false" rot="0">
              <a:off x="0" y="0"/>
              <a:ext cx="36576" cy="36576"/>
            </a:xfrm>
            <a:custGeom>
              <a:avLst/>
              <a:gdLst/>
              <a:ahLst/>
              <a:cxnLst/>
              <a:rect r="r" b="b" t="t" l="l"/>
              <a:pathLst>
                <a:path h="36576" w="36576">
                  <a:moveTo>
                    <a:pt x="36449" y="18288"/>
                  </a:moveTo>
                  <a:cubicBezTo>
                    <a:pt x="36449" y="20701"/>
                    <a:pt x="35941" y="22987"/>
                    <a:pt x="35052" y="25273"/>
                  </a:cubicBezTo>
                  <a:cubicBezTo>
                    <a:pt x="34163" y="27559"/>
                    <a:pt x="32766" y="29464"/>
                    <a:pt x="31115" y="31242"/>
                  </a:cubicBezTo>
                  <a:cubicBezTo>
                    <a:pt x="29464" y="33020"/>
                    <a:pt x="27432" y="34290"/>
                    <a:pt x="25146" y="35179"/>
                  </a:cubicBezTo>
                  <a:cubicBezTo>
                    <a:pt x="22860" y="36068"/>
                    <a:pt x="20574" y="36576"/>
                    <a:pt x="18161" y="36576"/>
                  </a:cubicBezTo>
                  <a:cubicBezTo>
                    <a:pt x="15748" y="36576"/>
                    <a:pt x="13462" y="36068"/>
                    <a:pt x="11176" y="35179"/>
                  </a:cubicBezTo>
                  <a:cubicBezTo>
                    <a:pt x="8890" y="34290"/>
                    <a:pt x="6985" y="32893"/>
                    <a:pt x="5207" y="31242"/>
                  </a:cubicBezTo>
                  <a:cubicBezTo>
                    <a:pt x="3429" y="29591"/>
                    <a:pt x="2159" y="27559"/>
                    <a:pt x="1270" y="25273"/>
                  </a:cubicBezTo>
                  <a:cubicBezTo>
                    <a:pt x="381" y="22987"/>
                    <a:pt x="0" y="20701"/>
                    <a:pt x="0" y="18288"/>
                  </a:cubicBezTo>
                  <a:cubicBezTo>
                    <a:pt x="0" y="15875"/>
                    <a:pt x="508" y="13462"/>
                    <a:pt x="1397" y="11303"/>
                  </a:cubicBezTo>
                  <a:cubicBezTo>
                    <a:pt x="2286" y="9144"/>
                    <a:pt x="3683" y="7112"/>
                    <a:pt x="5334" y="5334"/>
                  </a:cubicBezTo>
                  <a:cubicBezTo>
                    <a:pt x="6985" y="3556"/>
                    <a:pt x="9017" y="2286"/>
                    <a:pt x="11303" y="1397"/>
                  </a:cubicBezTo>
                  <a:cubicBezTo>
                    <a:pt x="13589" y="508"/>
                    <a:pt x="15875" y="0"/>
                    <a:pt x="18288" y="0"/>
                  </a:cubicBezTo>
                  <a:cubicBezTo>
                    <a:pt x="20701" y="0"/>
                    <a:pt x="22987" y="508"/>
                    <a:pt x="25273" y="1397"/>
                  </a:cubicBezTo>
                  <a:cubicBezTo>
                    <a:pt x="27559" y="2286"/>
                    <a:pt x="29464" y="3683"/>
                    <a:pt x="31242" y="5334"/>
                  </a:cubicBezTo>
                  <a:cubicBezTo>
                    <a:pt x="33020" y="6985"/>
                    <a:pt x="34290" y="9017"/>
                    <a:pt x="35179" y="11303"/>
                  </a:cubicBezTo>
                  <a:cubicBezTo>
                    <a:pt x="36068" y="13589"/>
                    <a:pt x="36576" y="15875"/>
                    <a:pt x="36576" y="18288"/>
                  </a:cubicBezTo>
                  <a:close/>
                </a:path>
              </a:pathLst>
            </a:custGeom>
            <a:solidFill>
              <a:srgbClr val="141313"/>
            </a:solidFill>
          </p:spPr>
        </p:sp>
      </p:grpSp>
      <p:grpSp>
        <p:nvGrpSpPr>
          <p:cNvPr name="Group 7" id="7"/>
          <p:cNvGrpSpPr>
            <a:grpSpLocks noChangeAspect="true"/>
          </p:cNvGrpSpPr>
          <p:nvPr/>
        </p:nvGrpSpPr>
        <p:grpSpPr>
          <a:xfrm rot="0">
            <a:off x="6278423" y="5220820"/>
            <a:ext cx="35108" cy="35108"/>
            <a:chOff x="0" y="0"/>
            <a:chExt cx="36487" cy="36487"/>
          </a:xfrm>
        </p:grpSpPr>
        <p:sp>
          <p:nvSpPr>
            <p:cNvPr name="Freeform 8" id="8"/>
            <p:cNvSpPr/>
            <p:nvPr/>
          </p:nvSpPr>
          <p:spPr>
            <a:xfrm flipH="false" flipV="false" rot="0">
              <a:off x="0" y="0"/>
              <a:ext cx="36576" cy="36576"/>
            </a:xfrm>
            <a:custGeom>
              <a:avLst/>
              <a:gdLst/>
              <a:ahLst/>
              <a:cxnLst/>
              <a:rect r="r" b="b" t="t" l="l"/>
              <a:pathLst>
                <a:path h="36576" w="36576">
                  <a:moveTo>
                    <a:pt x="36449" y="18288"/>
                  </a:moveTo>
                  <a:cubicBezTo>
                    <a:pt x="36449" y="20701"/>
                    <a:pt x="35941" y="22987"/>
                    <a:pt x="35052" y="25273"/>
                  </a:cubicBezTo>
                  <a:cubicBezTo>
                    <a:pt x="34163" y="27559"/>
                    <a:pt x="32766" y="29464"/>
                    <a:pt x="31115" y="31242"/>
                  </a:cubicBezTo>
                  <a:cubicBezTo>
                    <a:pt x="29464" y="33020"/>
                    <a:pt x="27432" y="34290"/>
                    <a:pt x="25146" y="35179"/>
                  </a:cubicBezTo>
                  <a:cubicBezTo>
                    <a:pt x="22860" y="36068"/>
                    <a:pt x="20574" y="36576"/>
                    <a:pt x="18161" y="36576"/>
                  </a:cubicBezTo>
                  <a:cubicBezTo>
                    <a:pt x="15748" y="36576"/>
                    <a:pt x="13462" y="36068"/>
                    <a:pt x="11176" y="35179"/>
                  </a:cubicBezTo>
                  <a:cubicBezTo>
                    <a:pt x="8890" y="34290"/>
                    <a:pt x="6985" y="32893"/>
                    <a:pt x="5207" y="31242"/>
                  </a:cubicBezTo>
                  <a:cubicBezTo>
                    <a:pt x="3429" y="29591"/>
                    <a:pt x="2159" y="27559"/>
                    <a:pt x="1270" y="25273"/>
                  </a:cubicBezTo>
                  <a:cubicBezTo>
                    <a:pt x="381" y="22987"/>
                    <a:pt x="0" y="20701"/>
                    <a:pt x="0" y="18288"/>
                  </a:cubicBezTo>
                  <a:cubicBezTo>
                    <a:pt x="0" y="15875"/>
                    <a:pt x="508" y="13462"/>
                    <a:pt x="1397" y="11303"/>
                  </a:cubicBezTo>
                  <a:cubicBezTo>
                    <a:pt x="2286" y="9144"/>
                    <a:pt x="3683" y="7112"/>
                    <a:pt x="5334" y="5334"/>
                  </a:cubicBezTo>
                  <a:cubicBezTo>
                    <a:pt x="6985" y="3556"/>
                    <a:pt x="9017" y="2286"/>
                    <a:pt x="11303" y="1397"/>
                  </a:cubicBezTo>
                  <a:cubicBezTo>
                    <a:pt x="13589" y="508"/>
                    <a:pt x="15875" y="0"/>
                    <a:pt x="18288" y="0"/>
                  </a:cubicBezTo>
                  <a:cubicBezTo>
                    <a:pt x="20701" y="0"/>
                    <a:pt x="22987" y="508"/>
                    <a:pt x="25273" y="1397"/>
                  </a:cubicBezTo>
                  <a:cubicBezTo>
                    <a:pt x="27559" y="2286"/>
                    <a:pt x="29464" y="3683"/>
                    <a:pt x="31242" y="5334"/>
                  </a:cubicBezTo>
                  <a:cubicBezTo>
                    <a:pt x="33020" y="6985"/>
                    <a:pt x="34290" y="9017"/>
                    <a:pt x="35179" y="11303"/>
                  </a:cubicBezTo>
                  <a:cubicBezTo>
                    <a:pt x="36068" y="13589"/>
                    <a:pt x="36576" y="15875"/>
                    <a:pt x="36576" y="18288"/>
                  </a:cubicBezTo>
                  <a:close/>
                </a:path>
              </a:pathLst>
            </a:custGeom>
            <a:solidFill>
              <a:srgbClr val="141313"/>
            </a:solidFill>
          </p:spPr>
        </p:sp>
      </p:grpSp>
      <p:grpSp>
        <p:nvGrpSpPr>
          <p:cNvPr name="Group 9" id="9"/>
          <p:cNvGrpSpPr>
            <a:grpSpLocks noChangeAspect="true"/>
          </p:cNvGrpSpPr>
          <p:nvPr/>
        </p:nvGrpSpPr>
        <p:grpSpPr>
          <a:xfrm rot="0">
            <a:off x="8608660" y="5028152"/>
            <a:ext cx="35108" cy="35108"/>
            <a:chOff x="0" y="0"/>
            <a:chExt cx="36487" cy="36487"/>
          </a:xfrm>
        </p:grpSpPr>
        <p:sp>
          <p:nvSpPr>
            <p:cNvPr name="Freeform 10" id="10"/>
            <p:cNvSpPr/>
            <p:nvPr/>
          </p:nvSpPr>
          <p:spPr>
            <a:xfrm flipH="false" flipV="false" rot="0">
              <a:off x="0" y="0"/>
              <a:ext cx="36576" cy="36576"/>
            </a:xfrm>
            <a:custGeom>
              <a:avLst/>
              <a:gdLst/>
              <a:ahLst/>
              <a:cxnLst/>
              <a:rect r="r" b="b" t="t" l="l"/>
              <a:pathLst>
                <a:path h="36576" w="36576">
                  <a:moveTo>
                    <a:pt x="36449" y="18288"/>
                  </a:moveTo>
                  <a:cubicBezTo>
                    <a:pt x="36449" y="20701"/>
                    <a:pt x="35941" y="22987"/>
                    <a:pt x="35052" y="25273"/>
                  </a:cubicBezTo>
                  <a:cubicBezTo>
                    <a:pt x="34163" y="27559"/>
                    <a:pt x="32766" y="29464"/>
                    <a:pt x="31115" y="31242"/>
                  </a:cubicBezTo>
                  <a:cubicBezTo>
                    <a:pt x="29464" y="33020"/>
                    <a:pt x="27432" y="34290"/>
                    <a:pt x="25146" y="35179"/>
                  </a:cubicBezTo>
                  <a:cubicBezTo>
                    <a:pt x="22860" y="36068"/>
                    <a:pt x="20574" y="36576"/>
                    <a:pt x="18161" y="36576"/>
                  </a:cubicBezTo>
                  <a:cubicBezTo>
                    <a:pt x="15748" y="36576"/>
                    <a:pt x="13462" y="36068"/>
                    <a:pt x="11176" y="35179"/>
                  </a:cubicBezTo>
                  <a:cubicBezTo>
                    <a:pt x="8890" y="34290"/>
                    <a:pt x="6985" y="32893"/>
                    <a:pt x="5207" y="31242"/>
                  </a:cubicBezTo>
                  <a:cubicBezTo>
                    <a:pt x="3429" y="29591"/>
                    <a:pt x="2159" y="27559"/>
                    <a:pt x="1270" y="25273"/>
                  </a:cubicBezTo>
                  <a:cubicBezTo>
                    <a:pt x="381" y="22987"/>
                    <a:pt x="0" y="20701"/>
                    <a:pt x="0" y="18288"/>
                  </a:cubicBezTo>
                  <a:cubicBezTo>
                    <a:pt x="0" y="15875"/>
                    <a:pt x="508" y="13462"/>
                    <a:pt x="1397" y="11303"/>
                  </a:cubicBezTo>
                  <a:cubicBezTo>
                    <a:pt x="2286" y="9144"/>
                    <a:pt x="3683" y="7112"/>
                    <a:pt x="5334" y="5334"/>
                  </a:cubicBezTo>
                  <a:cubicBezTo>
                    <a:pt x="6985" y="3556"/>
                    <a:pt x="9017" y="2286"/>
                    <a:pt x="11303" y="1397"/>
                  </a:cubicBezTo>
                  <a:cubicBezTo>
                    <a:pt x="13589" y="508"/>
                    <a:pt x="15875" y="0"/>
                    <a:pt x="18288" y="0"/>
                  </a:cubicBezTo>
                  <a:cubicBezTo>
                    <a:pt x="20701" y="0"/>
                    <a:pt x="22987" y="508"/>
                    <a:pt x="25273" y="1397"/>
                  </a:cubicBezTo>
                  <a:cubicBezTo>
                    <a:pt x="27559" y="2286"/>
                    <a:pt x="29464" y="3683"/>
                    <a:pt x="31242" y="5334"/>
                  </a:cubicBezTo>
                  <a:cubicBezTo>
                    <a:pt x="33020" y="6985"/>
                    <a:pt x="34290" y="9017"/>
                    <a:pt x="35179" y="11303"/>
                  </a:cubicBezTo>
                  <a:cubicBezTo>
                    <a:pt x="36068" y="13589"/>
                    <a:pt x="36576" y="15875"/>
                    <a:pt x="36576" y="18288"/>
                  </a:cubicBezTo>
                  <a:close/>
                </a:path>
              </a:pathLst>
            </a:custGeom>
            <a:solidFill>
              <a:srgbClr val="141313"/>
            </a:solidFill>
          </p:spPr>
        </p:sp>
      </p:grpSp>
      <p:grpSp>
        <p:nvGrpSpPr>
          <p:cNvPr name="Group 11" id="11"/>
          <p:cNvGrpSpPr>
            <a:grpSpLocks noChangeAspect="true"/>
          </p:cNvGrpSpPr>
          <p:nvPr/>
        </p:nvGrpSpPr>
        <p:grpSpPr>
          <a:xfrm rot="0">
            <a:off x="8608660" y="5220820"/>
            <a:ext cx="35108" cy="35108"/>
            <a:chOff x="0" y="0"/>
            <a:chExt cx="36487" cy="36487"/>
          </a:xfrm>
        </p:grpSpPr>
        <p:sp>
          <p:nvSpPr>
            <p:cNvPr name="Freeform 12" id="12"/>
            <p:cNvSpPr/>
            <p:nvPr/>
          </p:nvSpPr>
          <p:spPr>
            <a:xfrm flipH="false" flipV="false" rot="0">
              <a:off x="0" y="0"/>
              <a:ext cx="36576" cy="36576"/>
            </a:xfrm>
            <a:custGeom>
              <a:avLst/>
              <a:gdLst/>
              <a:ahLst/>
              <a:cxnLst/>
              <a:rect r="r" b="b" t="t" l="l"/>
              <a:pathLst>
                <a:path h="36576" w="36576">
                  <a:moveTo>
                    <a:pt x="36449" y="18288"/>
                  </a:moveTo>
                  <a:cubicBezTo>
                    <a:pt x="36449" y="20701"/>
                    <a:pt x="35941" y="22987"/>
                    <a:pt x="35052" y="25273"/>
                  </a:cubicBezTo>
                  <a:cubicBezTo>
                    <a:pt x="34163" y="27559"/>
                    <a:pt x="32766" y="29464"/>
                    <a:pt x="31115" y="31242"/>
                  </a:cubicBezTo>
                  <a:cubicBezTo>
                    <a:pt x="29464" y="33020"/>
                    <a:pt x="27432" y="34290"/>
                    <a:pt x="25146" y="35179"/>
                  </a:cubicBezTo>
                  <a:cubicBezTo>
                    <a:pt x="22860" y="36068"/>
                    <a:pt x="20574" y="36576"/>
                    <a:pt x="18161" y="36576"/>
                  </a:cubicBezTo>
                  <a:cubicBezTo>
                    <a:pt x="15748" y="36576"/>
                    <a:pt x="13462" y="36068"/>
                    <a:pt x="11176" y="35179"/>
                  </a:cubicBezTo>
                  <a:cubicBezTo>
                    <a:pt x="8890" y="34290"/>
                    <a:pt x="6985" y="32893"/>
                    <a:pt x="5207" y="31242"/>
                  </a:cubicBezTo>
                  <a:cubicBezTo>
                    <a:pt x="3429" y="29591"/>
                    <a:pt x="2159" y="27559"/>
                    <a:pt x="1270" y="25273"/>
                  </a:cubicBezTo>
                  <a:cubicBezTo>
                    <a:pt x="381" y="22987"/>
                    <a:pt x="0" y="20701"/>
                    <a:pt x="0" y="18288"/>
                  </a:cubicBezTo>
                  <a:cubicBezTo>
                    <a:pt x="0" y="15875"/>
                    <a:pt x="508" y="13462"/>
                    <a:pt x="1397" y="11303"/>
                  </a:cubicBezTo>
                  <a:cubicBezTo>
                    <a:pt x="2286" y="9144"/>
                    <a:pt x="3683" y="7112"/>
                    <a:pt x="5334" y="5334"/>
                  </a:cubicBezTo>
                  <a:cubicBezTo>
                    <a:pt x="6985" y="3556"/>
                    <a:pt x="9017" y="2286"/>
                    <a:pt x="11303" y="1397"/>
                  </a:cubicBezTo>
                  <a:cubicBezTo>
                    <a:pt x="13589" y="508"/>
                    <a:pt x="15875" y="0"/>
                    <a:pt x="18288" y="0"/>
                  </a:cubicBezTo>
                  <a:cubicBezTo>
                    <a:pt x="20701" y="0"/>
                    <a:pt x="22987" y="508"/>
                    <a:pt x="25273" y="1397"/>
                  </a:cubicBezTo>
                  <a:cubicBezTo>
                    <a:pt x="27559" y="2286"/>
                    <a:pt x="29464" y="3683"/>
                    <a:pt x="31242" y="5334"/>
                  </a:cubicBezTo>
                  <a:cubicBezTo>
                    <a:pt x="33020" y="6985"/>
                    <a:pt x="34290" y="9017"/>
                    <a:pt x="35179" y="11303"/>
                  </a:cubicBezTo>
                  <a:cubicBezTo>
                    <a:pt x="36068" y="13589"/>
                    <a:pt x="36576" y="15875"/>
                    <a:pt x="36576" y="18288"/>
                  </a:cubicBezTo>
                  <a:close/>
                </a:path>
              </a:pathLst>
            </a:custGeom>
            <a:solidFill>
              <a:srgbClr val="141313"/>
            </a:solidFill>
          </p:spPr>
        </p:sp>
      </p:grpSp>
      <p:grpSp>
        <p:nvGrpSpPr>
          <p:cNvPr name="Group 13" id="13"/>
          <p:cNvGrpSpPr>
            <a:grpSpLocks noChangeAspect="true"/>
          </p:cNvGrpSpPr>
          <p:nvPr/>
        </p:nvGrpSpPr>
        <p:grpSpPr>
          <a:xfrm rot="0">
            <a:off x="6169671" y="5429021"/>
            <a:ext cx="5948668" cy="439946"/>
            <a:chOff x="0" y="0"/>
            <a:chExt cx="6182868" cy="457264"/>
          </a:xfrm>
        </p:grpSpPr>
        <p:sp>
          <p:nvSpPr>
            <p:cNvPr name="Freeform 14" id="14"/>
            <p:cNvSpPr/>
            <p:nvPr/>
          </p:nvSpPr>
          <p:spPr>
            <a:xfrm flipH="false" flipV="false" rot="0">
              <a:off x="67437" y="63500"/>
              <a:ext cx="1426210" cy="313436"/>
            </a:xfrm>
            <a:custGeom>
              <a:avLst/>
              <a:gdLst/>
              <a:ahLst/>
              <a:cxnLst/>
              <a:rect r="r" b="b" t="t" l="l"/>
              <a:pathLst>
                <a:path h="313436" w="1426210">
                  <a:moveTo>
                    <a:pt x="0" y="0"/>
                  </a:moveTo>
                  <a:lnTo>
                    <a:pt x="1426210" y="0"/>
                  </a:lnTo>
                  <a:lnTo>
                    <a:pt x="1426210" y="313436"/>
                  </a:lnTo>
                  <a:lnTo>
                    <a:pt x="0" y="313436"/>
                  </a:lnTo>
                  <a:close/>
                </a:path>
              </a:pathLst>
            </a:custGeom>
            <a:solidFill>
              <a:srgbClr val="002E6B"/>
            </a:solidFill>
          </p:spPr>
        </p:sp>
        <p:sp>
          <p:nvSpPr>
            <p:cNvPr name="Freeform 15" id="15"/>
            <p:cNvSpPr/>
            <p:nvPr/>
          </p:nvSpPr>
          <p:spPr>
            <a:xfrm flipH="false" flipV="false" rot="0">
              <a:off x="63500" y="379603"/>
              <a:ext cx="6055868" cy="9525"/>
            </a:xfrm>
            <a:custGeom>
              <a:avLst/>
              <a:gdLst/>
              <a:ahLst/>
              <a:cxnLst/>
              <a:rect r="r" b="b" t="t" l="l"/>
              <a:pathLst>
                <a:path h="9525" w="6055868">
                  <a:moveTo>
                    <a:pt x="0" y="0"/>
                  </a:moveTo>
                  <a:lnTo>
                    <a:pt x="6055868" y="0"/>
                  </a:lnTo>
                  <a:lnTo>
                    <a:pt x="6055868" y="9525"/>
                  </a:lnTo>
                  <a:lnTo>
                    <a:pt x="0" y="9525"/>
                  </a:lnTo>
                  <a:close/>
                </a:path>
              </a:pathLst>
            </a:custGeom>
            <a:solidFill>
              <a:srgbClr val="002E6B"/>
            </a:solidFill>
          </p:spPr>
        </p:sp>
        <p:sp>
          <p:nvSpPr>
            <p:cNvPr name="Freeform 16" id="16"/>
            <p:cNvSpPr/>
            <p:nvPr/>
          </p:nvSpPr>
          <p:spPr>
            <a:xfrm flipH="false" flipV="false" rot="0">
              <a:off x="67437" y="68072"/>
              <a:ext cx="1426210" cy="313436"/>
            </a:xfrm>
            <a:custGeom>
              <a:avLst/>
              <a:gdLst/>
              <a:ahLst/>
              <a:cxnLst/>
              <a:rect r="r" b="b" t="t" l="l"/>
              <a:pathLst>
                <a:path h="313436" w="1426210">
                  <a:moveTo>
                    <a:pt x="0" y="313436"/>
                  </a:moveTo>
                  <a:lnTo>
                    <a:pt x="1426210" y="313436"/>
                  </a:lnTo>
                  <a:lnTo>
                    <a:pt x="1426210" y="0"/>
                  </a:lnTo>
                  <a:lnTo>
                    <a:pt x="0" y="0"/>
                  </a:lnTo>
                  <a:close/>
                </a:path>
              </a:pathLst>
            </a:custGeom>
            <a:solidFill>
              <a:srgbClr val="000000">
                <a:alpha val="0"/>
              </a:srgbClr>
            </a:solidFill>
          </p:spPr>
        </p:sp>
        <p:sp>
          <p:nvSpPr>
            <p:cNvPr name="Freeform 17" id="17"/>
            <p:cNvSpPr/>
            <p:nvPr/>
          </p:nvSpPr>
          <p:spPr>
            <a:xfrm flipH="false" flipV="false" rot="0">
              <a:off x="63500" y="384302"/>
              <a:ext cx="6055868" cy="9525"/>
            </a:xfrm>
            <a:custGeom>
              <a:avLst/>
              <a:gdLst/>
              <a:ahLst/>
              <a:cxnLst/>
              <a:rect r="r" b="b" t="t" l="l"/>
              <a:pathLst>
                <a:path h="9525" w="6055868">
                  <a:moveTo>
                    <a:pt x="0" y="9525"/>
                  </a:moveTo>
                  <a:lnTo>
                    <a:pt x="6055868" y="9525"/>
                  </a:lnTo>
                  <a:lnTo>
                    <a:pt x="6055868" y="0"/>
                  </a:lnTo>
                  <a:lnTo>
                    <a:pt x="0" y="0"/>
                  </a:lnTo>
                  <a:close/>
                </a:path>
              </a:pathLst>
            </a:custGeom>
            <a:solidFill>
              <a:srgbClr val="000000">
                <a:alpha val="0"/>
              </a:srgbClr>
            </a:solidFill>
          </p:spPr>
        </p:sp>
      </p:grpSp>
      <p:grpSp>
        <p:nvGrpSpPr>
          <p:cNvPr name="Group 18" id="18"/>
          <p:cNvGrpSpPr>
            <a:grpSpLocks noChangeAspect="true"/>
          </p:cNvGrpSpPr>
          <p:nvPr/>
        </p:nvGrpSpPr>
        <p:grpSpPr>
          <a:xfrm rot="0">
            <a:off x="6169671" y="3255098"/>
            <a:ext cx="5948668" cy="432706"/>
            <a:chOff x="0" y="0"/>
            <a:chExt cx="6182868" cy="449745"/>
          </a:xfrm>
        </p:grpSpPr>
        <p:sp>
          <p:nvSpPr>
            <p:cNvPr name="Freeform 19" id="19"/>
            <p:cNvSpPr/>
            <p:nvPr/>
          </p:nvSpPr>
          <p:spPr>
            <a:xfrm flipH="false" flipV="false" rot="0">
              <a:off x="67437" y="63500"/>
              <a:ext cx="981837" cy="313436"/>
            </a:xfrm>
            <a:custGeom>
              <a:avLst/>
              <a:gdLst/>
              <a:ahLst/>
              <a:cxnLst/>
              <a:rect r="r" b="b" t="t" l="l"/>
              <a:pathLst>
                <a:path h="313436" w="981837">
                  <a:moveTo>
                    <a:pt x="0" y="0"/>
                  </a:moveTo>
                  <a:lnTo>
                    <a:pt x="981837" y="0"/>
                  </a:lnTo>
                  <a:lnTo>
                    <a:pt x="981837" y="313436"/>
                  </a:lnTo>
                  <a:lnTo>
                    <a:pt x="0" y="313436"/>
                  </a:lnTo>
                  <a:close/>
                </a:path>
              </a:pathLst>
            </a:custGeom>
            <a:solidFill>
              <a:srgbClr val="002E6B"/>
            </a:solidFill>
          </p:spPr>
        </p:sp>
        <p:sp>
          <p:nvSpPr>
            <p:cNvPr name="Freeform 20" id="20"/>
            <p:cNvSpPr/>
            <p:nvPr/>
          </p:nvSpPr>
          <p:spPr>
            <a:xfrm flipH="false" flipV="false" rot="0">
              <a:off x="63500" y="372110"/>
              <a:ext cx="6055868" cy="9525"/>
            </a:xfrm>
            <a:custGeom>
              <a:avLst/>
              <a:gdLst/>
              <a:ahLst/>
              <a:cxnLst/>
              <a:rect r="r" b="b" t="t" l="l"/>
              <a:pathLst>
                <a:path h="9525" w="6055868">
                  <a:moveTo>
                    <a:pt x="0" y="0"/>
                  </a:moveTo>
                  <a:lnTo>
                    <a:pt x="6055868" y="0"/>
                  </a:lnTo>
                  <a:lnTo>
                    <a:pt x="6055868" y="9525"/>
                  </a:lnTo>
                  <a:lnTo>
                    <a:pt x="0" y="9525"/>
                  </a:lnTo>
                  <a:close/>
                </a:path>
              </a:pathLst>
            </a:custGeom>
            <a:solidFill>
              <a:srgbClr val="002E6B"/>
            </a:solidFill>
          </p:spPr>
        </p:sp>
        <p:sp>
          <p:nvSpPr>
            <p:cNvPr name="Freeform 21" id="21"/>
            <p:cNvSpPr/>
            <p:nvPr/>
          </p:nvSpPr>
          <p:spPr>
            <a:xfrm flipH="false" flipV="false" rot="0">
              <a:off x="67437" y="68072"/>
              <a:ext cx="981837" cy="313436"/>
            </a:xfrm>
            <a:custGeom>
              <a:avLst/>
              <a:gdLst/>
              <a:ahLst/>
              <a:cxnLst/>
              <a:rect r="r" b="b" t="t" l="l"/>
              <a:pathLst>
                <a:path h="313436" w="981837">
                  <a:moveTo>
                    <a:pt x="0" y="313436"/>
                  </a:moveTo>
                  <a:lnTo>
                    <a:pt x="981837" y="313436"/>
                  </a:lnTo>
                  <a:lnTo>
                    <a:pt x="981837" y="0"/>
                  </a:lnTo>
                  <a:lnTo>
                    <a:pt x="0" y="0"/>
                  </a:lnTo>
                  <a:close/>
                </a:path>
              </a:pathLst>
            </a:custGeom>
            <a:solidFill>
              <a:srgbClr val="000000">
                <a:alpha val="0"/>
              </a:srgbClr>
            </a:solidFill>
          </p:spPr>
        </p:sp>
        <p:sp>
          <p:nvSpPr>
            <p:cNvPr name="Freeform 22" id="22"/>
            <p:cNvSpPr/>
            <p:nvPr/>
          </p:nvSpPr>
          <p:spPr>
            <a:xfrm flipH="false" flipV="false" rot="0">
              <a:off x="63500" y="376682"/>
              <a:ext cx="6055868" cy="9525"/>
            </a:xfrm>
            <a:custGeom>
              <a:avLst/>
              <a:gdLst/>
              <a:ahLst/>
              <a:cxnLst/>
              <a:rect r="r" b="b" t="t" l="l"/>
              <a:pathLst>
                <a:path h="9525" w="6055868">
                  <a:moveTo>
                    <a:pt x="0" y="9525"/>
                  </a:moveTo>
                  <a:lnTo>
                    <a:pt x="6055868" y="9525"/>
                  </a:lnTo>
                  <a:lnTo>
                    <a:pt x="6055868" y="0"/>
                  </a:lnTo>
                  <a:lnTo>
                    <a:pt x="0" y="0"/>
                  </a:lnTo>
                  <a:close/>
                </a:path>
              </a:pathLst>
            </a:custGeom>
            <a:solidFill>
              <a:srgbClr val="000000">
                <a:alpha val="0"/>
              </a:srgbClr>
            </a:solidFill>
          </p:spPr>
        </p:sp>
      </p:grpSp>
      <p:grpSp>
        <p:nvGrpSpPr>
          <p:cNvPr name="Group 23" id="23"/>
          <p:cNvGrpSpPr>
            <a:grpSpLocks noChangeAspect="true"/>
          </p:cNvGrpSpPr>
          <p:nvPr/>
        </p:nvGrpSpPr>
        <p:grpSpPr>
          <a:xfrm rot="0">
            <a:off x="6169671" y="1940667"/>
            <a:ext cx="5948668" cy="432706"/>
            <a:chOff x="0" y="0"/>
            <a:chExt cx="6182868" cy="449745"/>
          </a:xfrm>
        </p:grpSpPr>
        <p:sp>
          <p:nvSpPr>
            <p:cNvPr name="Freeform 24" id="24"/>
            <p:cNvSpPr/>
            <p:nvPr/>
          </p:nvSpPr>
          <p:spPr>
            <a:xfrm flipH="false" flipV="false" rot="0">
              <a:off x="67437" y="63500"/>
              <a:ext cx="900811" cy="313436"/>
            </a:xfrm>
            <a:custGeom>
              <a:avLst/>
              <a:gdLst/>
              <a:ahLst/>
              <a:cxnLst/>
              <a:rect r="r" b="b" t="t" l="l"/>
              <a:pathLst>
                <a:path h="313436" w="900811">
                  <a:moveTo>
                    <a:pt x="0" y="0"/>
                  </a:moveTo>
                  <a:lnTo>
                    <a:pt x="0" y="313436"/>
                  </a:lnTo>
                  <a:lnTo>
                    <a:pt x="900811" y="313436"/>
                  </a:lnTo>
                  <a:lnTo>
                    <a:pt x="900811" y="0"/>
                  </a:lnTo>
                  <a:close/>
                </a:path>
              </a:pathLst>
            </a:custGeom>
            <a:solidFill>
              <a:srgbClr val="002E6B"/>
            </a:solidFill>
          </p:spPr>
        </p:sp>
        <p:sp>
          <p:nvSpPr>
            <p:cNvPr name="Freeform 25" id="25"/>
            <p:cNvSpPr/>
            <p:nvPr/>
          </p:nvSpPr>
          <p:spPr>
            <a:xfrm flipH="false" flipV="false" rot="0">
              <a:off x="63500" y="372110"/>
              <a:ext cx="6055868" cy="9525"/>
            </a:xfrm>
            <a:custGeom>
              <a:avLst/>
              <a:gdLst/>
              <a:ahLst/>
              <a:cxnLst/>
              <a:rect r="r" b="b" t="t" l="l"/>
              <a:pathLst>
                <a:path h="9525" w="6055868">
                  <a:moveTo>
                    <a:pt x="0" y="0"/>
                  </a:moveTo>
                  <a:lnTo>
                    <a:pt x="6055868" y="0"/>
                  </a:lnTo>
                  <a:lnTo>
                    <a:pt x="6055868" y="9525"/>
                  </a:lnTo>
                  <a:lnTo>
                    <a:pt x="0" y="9525"/>
                  </a:lnTo>
                  <a:close/>
                </a:path>
              </a:pathLst>
            </a:custGeom>
            <a:solidFill>
              <a:srgbClr val="002E6B"/>
            </a:solidFill>
          </p:spPr>
        </p:sp>
        <p:sp>
          <p:nvSpPr>
            <p:cNvPr name="Freeform 26" id="26"/>
            <p:cNvSpPr/>
            <p:nvPr/>
          </p:nvSpPr>
          <p:spPr>
            <a:xfrm flipH="false" flipV="false" rot="0">
              <a:off x="67437" y="68072"/>
              <a:ext cx="900811" cy="313436"/>
            </a:xfrm>
            <a:custGeom>
              <a:avLst/>
              <a:gdLst/>
              <a:ahLst/>
              <a:cxnLst/>
              <a:rect r="r" b="b" t="t" l="l"/>
              <a:pathLst>
                <a:path h="313436" w="900811">
                  <a:moveTo>
                    <a:pt x="0" y="313436"/>
                  </a:moveTo>
                  <a:lnTo>
                    <a:pt x="900811" y="313436"/>
                  </a:lnTo>
                  <a:lnTo>
                    <a:pt x="900811" y="0"/>
                  </a:lnTo>
                  <a:lnTo>
                    <a:pt x="0" y="0"/>
                  </a:lnTo>
                  <a:close/>
                </a:path>
              </a:pathLst>
            </a:custGeom>
            <a:solidFill>
              <a:srgbClr val="000000">
                <a:alpha val="0"/>
              </a:srgbClr>
            </a:solidFill>
          </p:spPr>
        </p:sp>
        <p:sp>
          <p:nvSpPr>
            <p:cNvPr name="Freeform 27" id="27"/>
            <p:cNvSpPr/>
            <p:nvPr/>
          </p:nvSpPr>
          <p:spPr>
            <a:xfrm flipH="false" flipV="false" rot="0">
              <a:off x="63500" y="376682"/>
              <a:ext cx="6055868" cy="9525"/>
            </a:xfrm>
            <a:custGeom>
              <a:avLst/>
              <a:gdLst/>
              <a:ahLst/>
              <a:cxnLst/>
              <a:rect r="r" b="b" t="t" l="l"/>
              <a:pathLst>
                <a:path h="9525" w="6055868">
                  <a:moveTo>
                    <a:pt x="0" y="9525"/>
                  </a:moveTo>
                  <a:lnTo>
                    <a:pt x="6055868" y="9525"/>
                  </a:lnTo>
                  <a:lnTo>
                    <a:pt x="6055868" y="0"/>
                  </a:lnTo>
                  <a:lnTo>
                    <a:pt x="0" y="0"/>
                  </a:lnTo>
                  <a:close/>
                </a:path>
              </a:pathLst>
            </a:custGeom>
            <a:solidFill>
              <a:srgbClr val="000000">
                <a:alpha val="0"/>
              </a:srgbClr>
            </a:solidFill>
          </p:spPr>
        </p:sp>
      </p:grpSp>
      <p:grpSp>
        <p:nvGrpSpPr>
          <p:cNvPr name="Group 28" id="28"/>
          <p:cNvGrpSpPr>
            <a:grpSpLocks noChangeAspect="true"/>
          </p:cNvGrpSpPr>
          <p:nvPr/>
        </p:nvGrpSpPr>
        <p:grpSpPr>
          <a:xfrm rot="0">
            <a:off x="6169671" y="4441652"/>
            <a:ext cx="5948668" cy="435364"/>
            <a:chOff x="0" y="0"/>
            <a:chExt cx="6182868" cy="452501"/>
          </a:xfrm>
        </p:grpSpPr>
        <p:sp>
          <p:nvSpPr>
            <p:cNvPr name="Freeform 29" id="29"/>
            <p:cNvSpPr/>
            <p:nvPr/>
          </p:nvSpPr>
          <p:spPr>
            <a:xfrm flipH="false" flipV="false" rot="0">
              <a:off x="67437" y="63500"/>
              <a:ext cx="567690" cy="313436"/>
            </a:xfrm>
            <a:custGeom>
              <a:avLst/>
              <a:gdLst/>
              <a:ahLst/>
              <a:cxnLst/>
              <a:rect r="r" b="b" t="t" l="l"/>
              <a:pathLst>
                <a:path h="313436" w="567690">
                  <a:moveTo>
                    <a:pt x="0" y="0"/>
                  </a:moveTo>
                  <a:lnTo>
                    <a:pt x="0" y="313436"/>
                  </a:lnTo>
                  <a:lnTo>
                    <a:pt x="567690" y="313436"/>
                  </a:lnTo>
                  <a:lnTo>
                    <a:pt x="567690" y="0"/>
                  </a:lnTo>
                  <a:close/>
                </a:path>
              </a:pathLst>
            </a:custGeom>
            <a:solidFill>
              <a:srgbClr val="002E6B"/>
            </a:solidFill>
          </p:spPr>
        </p:sp>
        <p:sp>
          <p:nvSpPr>
            <p:cNvPr name="Freeform 30" id="30"/>
            <p:cNvSpPr/>
            <p:nvPr/>
          </p:nvSpPr>
          <p:spPr>
            <a:xfrm flipH="false" flipV="false" rot="0">
              <a:off x="63500" y="374904"/>
              <a:ext cx="6055868" cy="9525"/>
            </a:xfrm>
            <a:custGeom>
              <a:avLst/>
              <a:gdLst/>
              <a:ahLst/>
              <a:cxnLst/>
              <a:rect r="r" b="b" t="t" l="l"/>
              <a:pathLst>
                <a:path h="9525" w="6055868">
                  <a:moveTo>
                    <a:pt x="0" y="0"/>
                  </a:moveTo>
                  <a:lnTo>
                    <a:pt x="6055868" y="0"/>
                  </a:lnTo>
                  <a:lnTo>
                    <a:pt x="6055868" y="9525"/>
                  </a:lnTo>
                  <a:lnTo>
                    <a:pt x="0" y="9525"/>
                  </a:lnTo>
                  <a:close/>
                </a:path>
              </a:pathLst>
            </a:custGeom>
            <a:solidFill>
              <a:srgbClr val="002E6B"/>
            </a:solidFill>
          </p:spPr>
        </p:sp>
        <p:sp>
          <p:nvSpPr>
            <p:cNvPr name="Freeform 31" id="31"/>
            <p:cNvSpPr/>
            <p:nvPr/>
          </p:nvSpPr>
          <p:spPr>
            <a:xfrm flipH="false" flipV="false" rot="0">
              <a:off x="67437" y="68072"/>
              <a:ext cx="567690" cy="313436"/>
            </a:xfrm>
            <a:custGeom>
              <a:avLst/>
              <a:gdLst/>
              <a:ahLst/>
              <a:cxnLst/>
              <a:rect r="r" b="b" t="t" l="l"/>
              <a:pathLst>
                <a:path h="313436" w="567690">
                  <a:moveTo>
                    <a:pt x="0" y="313436"/>
                  </a:moveTo>
                  <a:lnTo>
                    <a:pt x="567690" y="313436"/>
                  </a:lnTo>
                  <a:lnTo>
                    <a:pt x="567690" y="0"/>
                  </a:lnTo>
                  <a:lnTo>
                    <a:pt x="0" y="0"/>
                  </a:lnTo>
                  <a:close/>
                </a:path>
              </a:pathLst>
            </a:custGeom>
            <a:solidFill>
              <a:srgbClr val="000000">
                <a:alpha val="0"/>
              </a:srgbClr>
            </a:solidFill>
          </p:spPr>
        </p:sp>
        <p:sp>
          <p:nvSpPr>
            <p:cNvPr name="Freeform 32" id="32"/>
            <p:cNvSpPr/>
            <p:nvPr/>
          </p:nvSpPr>
          <p:spPr>
            <a:xfrm flipH="false" flipV="false" rot="0">
              <a:off x="63500" y="379476"/>
              <a:ext cx="6055868" cy="9525"/>
            </a:xfrm>
            <a:custGeom>
              <a:avLst/>
              <a:gdLst/>
              <a:ahLst/>
              <a:cxnLst/>
              <a:rect r="r" b="b" t="t" l="l"/>
              <a:pathLst>
                <a:path h="9525" w="6055868">
                  <a:moveTo>
                    <a:pt x="0" y="9525"/>
                  </a:moveTo>
                  <a:lnTo>
                    <a:pt x="6055868" y="9525"/>
                  </a:lnTo>
                  <a:lnTo>
                    <a:pt x="6055868" y="0"/>
                  </a:lnTo>
                  <a:lnTo>
                    <a:pt x="0" y="0"/>
                  </a:lnTo>
                  <a:close/>
                </a:path>
              </a:pathLst>
            </a:custGeom>
            <a:solidFill>
              <a:srgbClr val="000000">
                <a:alpha val="0"/>
              </a:srgbClr>
            </a:solidFill>
          </p:spPr>
        </p:sp>
      </p:grpSp>
      <p:grpSp>
        <p:nvGrpSpPr>
          <p:cNvPr name="Group 33" id="33"/>
          <p:cNvGrpSpPr>
            <a:grpSpLocks noChangeAspect="true"/>
          </p:cNvGrpSpPr>
          <p:nvPr/>
        </p:nvGrpSpPr>
        <p:grpSpPr>
          <a:xfrm rot="0">
            <a:off x="10938897" y="5028152"/>
            <a:ext cx="35108" cy="35108"/>
            <a:chOff x="0" y="0"/>
            <a:chExt cx="36487" cy="36487"/>
          </a:xfrm>
        </p:grpSpPr>
        <p:sp>
          <p:nvSpPr>
            <p:cNvPr name="Freeform 34" id="34"/>
            <p:cNvSpPr/>
            <p:nvPr/>
          </p:nvSpPr>
          <p:spPr>
            <a:xfrm flipH="false" flipV="false" rot="0">
              <a:off x="0" y="0"/>
              <a:ext cx="36576" cy="36576"/>
            </a:xfrm>
            <a:custGeom>
              <a:avLst/>
              <a:gdLst/>
              <a:ahLst/>
              <a:cxnLst/>
              <a:rect r="r" b="b" t="t" l="l"/>
              <a:pathLst>
                <a:path h="36576" w="36576">
                  <a:moveTo>
                    <a:pt x="36449" y="18288"/>
                  </a:moveTo>
                  <a:cubicBezTo>
                    <a:pt x="36449" y="20701"/>
                    <a:pt x="35941" y="22987"/>
                    <a:pt x="35052" y="25273"/>
                  </a:cubicBezTo>
                  <a:cubicBezTo>
                    <a:pt x="34163" y="27559"/>
                    <a:pt x="32766" y="29464"/>
                    <a:pt x="31115" y="31242"/>
                  </a:cubicBezTo>
                  <a:cubicBezTo>
                    <a:pt x="29464" y="33020"/>
                    <a:pt x="27432" y="34290"/>
                    <a:pt x="25146" y="35179"/>
                  </a:cubicBezTo>
                  <a:cubicBezTo>
                    <a:pt x="22860" y="36068"/>
                    <a:pt x="20574" y="36576"/>
                    <a:pt x="18161" y="36576"/>
                  </a:cubicBezTo>
                  <a:cubicBezTo>
                    <a:pt x="15748" y="36576"/>
                    <a:pt x="13462" y="36068"/>
                    <a:pt x="11176" y="35179"/>
                  </a:cubicBezTo>
                  <a:cubicBezTo>
                    <a:pt x="8890" y="34290"/>
                    <a:pt x="6985" y="32893"/>
                    <a:pt x="5207" y="31242"/>
                  </a:cubicBezTo>
                  <a:cubicBezTo>
                    <a:pt x="3429" y="29591"/>
                    <a:pt x="2159" y="27559"/>
                    <a:pt x="1270" y="25273"/>
                  </a:cubicBezTo>
                  <a:cubicBezTo>
                    <a:pt x="381" y="22987"/>
                    <a:pt x="0" y="20701"/>
                    <a:pt x="0" y="18288"/>
                  </a:cubicBezTo>
                  <a:cubicBezTo>
                    <a:pt x="0" y="15875"/>
                    <a:pt x="508" y="13462"/>
                    <a:pt x="1397" y="11303"/>
                  </a:cubicBezTo>
                  <a:cubicBezTo>
                    <a:pt x="2286" y="9144"/>
                    <a:pt x="3683" y="7112"/>
                    <a:pt x="5334" y="5334"/>
                  </a:cubicBezTo>
                  <a:cubicBezTo>
                    <a:pt x="6985" y="3556"/>
                    <a:pt x="9017" y="2286"/>
                    <a:pt x="11303" y="1397"/>
                  </a:cubicBezTo>
                  <a:cubicBezTo>
                    <a:pt x="13589" y="508"/>
                    <a:pt x="15875" y="0"/>
                    <a:pt x="18288" y="0"/>
                  </a:cubicBezTo>
                  <a:cubicBezTo>
                    <a:pt x="20701" y="0"/>
                    <a:pt x="22987" y="508"/>
                    <a:pt x="25273" y="1397"/>
                  </a:cubicBezTo>
                  <a:cubicBezTo>
                    <a:pt x="27559" y="2286"/>
                    <a:pt x="29464" y="3683"/>
                    <a:pt x="31242" y="5334"/>
                  </a:cubicBezTo>
                  <a:cubicBezTo>
                    <a:pt x="33020" y="6985"/>
                    <a:pt x="34290" y="9017"/>
                    <a:pt x="35179" y="11303"/>
                  </a:cubicBezTo>
                  <a:cubicBezTo>
                    <a:pt x="36068" y="13589"/>
                    <a:pt x="36576" y="15875"/>
                    <a:pt x="36576" y="18288"/>
                  </a:cubicBezTo>
                  <a:close/>
                </a:path>
              </a:pathLst>
            </a:custGeom>
            <a:solidFill>
              <a:srgbClr val="141313"/>
            </a:solidFill>
          </p:spPr>
        </p:sp>
      </p:grpSp>
      <p:grpSp>
        <p:nvGrpSpPr>
          <p:cNvPr name="Group 35" id="35"/>
          <p:cNvGrpSpPr>
            <a:grpSpLocks noChangeAspect="true"/>
          </p:cNvGrpSpPr>
          <p:nvPr/>
        </p:nvGrpSpPr>
        <p:grpSpPr>
          <a:xfrm rot="0">
            <a:off x="10938897" y="5220820"/>
            <a:ext cx="35108" cy="35108"/>
            <a:chOff x="0" y="0"/>
            <a:chExt cx="36487" cy="36487"/>
          </a:xfrm>
        </p:grpSpPr>
        <p:sp>
          <p:nvSpPr>
            <p:cNvPr name="Freeform 36" id="36"/>
            <p:cNvSpPr/>
            <p:nvPr/>
          </p:nvSpPr>
          <p:spPr>
            <a:xfrm flipH="false" flipV="false" rot="0">
              <a:off x="0" y="0"/>
              <a:ext cx="36576" cy="36576"/>
            </a:xfrm>
            <a:custGeom>
              <a:avLst/>
              <a:gdLst/>
              <a:ahLst/>
              <a:cxnLst/>
              <a:rect r="r" b="b" t="t" l="l"/>
              <a:pathLst>
                <a:path h="36576" w="36576">
                  <a:moveTo>
                    <a:pt x="36449" y="18288"/>
                  </a:moveTo>
                  <a:cubicBezTo>
                    <a:pt x="36449" y="20701"/>
                    <a:pt x="35941" y="22987"/>
                    <a:pt x="35052" y="25273"/>
                  </a:cubicBezTo>
                  <a:cubicBezTo>
                    <a:pt x="34163" y="27559"/>
                    <a:pt x="32766" y="29464"/>
                    <a:pt x="31115" y="31242"/>
                  </a:cubicBezTo>
                  <a:cubicBezTo>
                    <a:pt x="29464" y="33020"/>
                    <a:pt x="27432" y="34290"/>
                    <a:pt x="25146" y="35179"/>
                  </a:cubicBezTo>
                  <a:cubicBezTo>
                    <a:pt x="22860" y="36068"/>
                    <a:pt x="20574" y="36576"/>
                    <a:pt x="18161" y="36576"/>
                  </a:cubicBezTo>
                  <a:cubicBezTo>
                    <a:pt x="15748" y="36576"/>
                    <a:pt x="13462" y="36068"/>
                    <a:pt x="11176" y="35179"/>
                  </a:cubicBezTo>
                  <a:cubicBezTo>
                    <a:pt x="8890" y="34290"/>
                    <a:pt x="6985" y="32893"/>
                    <a:pt x="5207" y="31242"/>
                  </a:cubicBezTo>
                  <a:cubicBezTo>
                    <a:pt x="3429" y="29591"/>
                    <a:pt x="2159" y="27559"/>
                    <a:pt x="1270" y="25273"/>
                  </a:cubicBezTo>
                  <a:cubicBezTo>
                    <a:pt x="381" y="22987"/>
                    <a:pt x="0" y="20701"/>
                    <a:pt x="0" y="18288"/>
                  </a:cubicBezTo>
                  <a:cubicBezTo>
                    <a:pt x="0" y="15875"/>
                    <a:pt x="508" y="13462"/>
                    <a:pt x="1397" y="11303"/>
                  </a:cubicBezTo>
                  <a:cubicBezTo>
                    <a:pt x="2286" y="9144"/>
                    <a:pt x="3683" y="7112"/>
                    <a:pt x="5334" y="5334"/>
                  </a:cubicBezTo>
                  <a:cubicBezTo>
                    <a:pt x="6985" y="3556"/>
                    <a:pt x="9017" y="2286"/>
                    <a:pt x="11303" y="1397"/>
                  </a:cubicBezTo>
                  <a:cubicBezTo>
                    <a:pt x="13589" y="508"/>
                    <a:pt x="15875" y="0"/>
                    <a:pt x="18288" y="0"/>
                  </a:cubicBezTo>
                  <a:cubicBezTo>
                    <a:pt x="20701" y="0"/>
                    <a:pt x="22987" y="508"/>
                    <a:pt x="25273" y="1397"/>
                  </a:cubicBezTo>
                  <a:cubicBezTo>
                    <a:pt x="27559" y="2286"/>
                    <a:pt x="29464" y="3683"/>
                    <a:pt x="31242" y="5334"/>
                  </a:cubicBezTo>
                  <a:cubicBezTo>
                    <a:pt x="33020" y="6985"/>
                    <a:pt x="34290" y="9017"/>
                    <a:pt x="35179" y="11303"/>
                  </a:cubicBezTo>
                  <a:cubicBezTo>
                    <a:pt x="36068" y="13589"/>
                    <a:pt x="36576" y="15875"/>
                    <a:pt x="36576" y="18288"/>
                  </a:cubicBezTo>
                  <a:close/>
                </a:path>
              </a:pathLst>
            </a:custGeom>
            <a:solidFill>
              <a:srgbClr val="141313"/>
            </a:solidFill>
          </p:spPr>
        </p:sp>
      </p:grpSp>
      <p:grpSp>
        <p:nvGrpSpPr>
          <p:cNvPr name="Group 37" id="37"/>
          <p:cNvGrpSpPr>
            <a:grpSpLocks noChangeAspect="true"/>
          </p:cNvGrpSpPr>
          <p:nvPr/>
        </p:nvGrpSpPr>
        <p:grpSpPr>
          <a:xfrm rot="0">
            <a:off x="12593861" y="-64030"/>
            <a:ext cx="255929" cy="2946933"/>
            <a:chOff x="0" y="0"/>
            <a:chExt cx="266002" cy="3062948"/>
          </a:xfrm>
        </p:grpSpPr>
        <p:sp>
          <p:nvSpPr>
            <p:cNvPr name="Freeform 38" id="38"/>
            <p:cNvSpPr/>
            <p:nvPr/>
          </p:nvSpPr>
          <p:spPr>
            <a:xfrm flipH="false" flipV="false" rot="0">
              <a:off x="63500" y="66548"/>
              <a:ext cx="133731" cy="2928366"/>
            </a:xfrm>
            <a:custGeom>
              <a:avLst/>
              <a:gdLst/>
              <a:ahLst/>
              <a:cxnLst/>
              <a:rect r="r" b="b" t="t" l="l"/>
              <a:pathLst>
                <a:path h="2928366" w="133731">
                  <a:moveTo>
                    <a:pt x="0" y="0"/>
                  </a:moveTo>
                  <a:lnTo>
                    <a:pt x="0" y="2928366"/>
                  </a:lnTo>
                  <a:lnTo>
                    <a:pt x="133731" y="2928366"/>
                  </a:lnTo>
                  <a:lnTo>
                    <a:pt x="133731" y="0"/>
                  </a:lnTo>
                  <a:close/>
                </a:path>
              </a:pathLst>
            </a:custGeom>
            <a:solidFill>
              <a:srgbClr val="002E6B"/>
            </a:solidFill>
          </p:spPr>
        </p:sp>
        <p:sp>
          <p:nvSpPr>
            <p:cNvPr name="Freeform 39" id="39"/>
            <p:cNvSpPr/>
            <p:nvPr/>
          </p:nvSpPr>
          <p:spPr>
            <a:xfrm flipH="false" flipV="false" rot="0">
              <a:off x="63500" y="66548"/>
              <a:ext cx="133731" cy="2932938"/>
            </a:xfrm>
            <a:custGeom>
              <a:avLst/>
              <a:gdLst/>
              <a:ahLst/>
              <a:cxnLst/>
              <a:rect r="r" b="b" t="t" l="l"/>
              <a:pathLst>
                <a:path h="2932938" w="133731">
                  <a:moveTo>
                    <a:pt x="0" y="0"/>
                  </a:moveTo>
                  <a:lnTo>
                    <a:pt x="0" y="2932938"/>
                  </a:lnTo>
                  <a:lnTo>
                    <a:pt x="133731" y="2932938"/>
                  </a:lnTo>
                  <a:lnTo>
                    <a:pt x="133731" y="0"/>
                  </a:lnTo>
                  <a:close/>
                </a:path>
              </a:pathLst>
            </a:custGeom>
            <a:solidFill>
              <a:srgbClr val="000000">
                <a:alpha val="0"/>
              </a:srgbClr>
            </a:solidFill>
          </p:spPr>
        </p:sp>
      </p:grpSp>
      <p:sp>
        <p:nvSpPr>
          <p:cNvPr name="TextBox 40" id="40"/>
          <p:cNvSpPr txBox="true"/>
          <p:nvPr/>
        </p:nvSpPr>
        <p:spPr>
          <a:xfrm rot="0">
            <a:off x="6230760" y="1216684"/>
            <a:ext cx="2609718" cy="405316"/>
          </a:xfrm>
          <a:prstGeom prst="rect">
            <a:avLst/>
          </a:prstGeom>
        </p:spPr>
        <p:txBody>
          <a:bodyPr anchor="t" rtlCol="false" tIns="0" lIns="0" bIns="0" rIns="0">
            <a:spAutoFit/>
          </a:bodyPr>
          <a:lstStyle/>
          <a:p>
            <a:pPr algn="l">
              <a:lnSpc>
                <a:spcPts val="3217"/>
              </a:lnSpc>
            </a:pPr>
            <a:r>
              <a:rPr lang="en-US" b="true" sz="2297" spc="312">
                <a:solidFill>
                  <a:srgbClr val="141313"/>
                </a:solidFill>
                <a:latin typeface="Roboto Bold"/>
                <a:ea typeface="Roboto Bold"/>
                <a:cs typeface="Roboto Bold"/>
                <a:sym typeface="Roboto Bold"/>
              </a:rPr>
              <a:t>ASMITA GUPTA</a:t>
            </a:r>
          </a:p>
        </p:txBody>
      </p:sp>
      <p:sp>
        <p:nvSpPr>
          <p:cNvPr name="TextBox 41" id="41"/>
          <p:cNvSpPr txBox="true"/>
          <p:nvPr/>
        </p:nvSpPr>
        <p:spPr>
          <a:xfrm rot="0">
            <a:off x="6339567" y="4541091"/>
            <a:ext cx="326924" cy="174304"/>
          </a:xfrm>
          <a:prstGeom prst="rect">
            <a:avLst/>
          </a:prstGeom>
        </p:spPr>
        <p:txBody>
          <a:bodyPr anchor="t" rtlCol="false" tIns="0" lIns="0" bIns="0" rIns="0">
            <a:spAutoFit/>
          </a:bodyPr>
          <a:lstStyle/>
          <a:p>
            <a:pPr algn="l">
              <a:lnSpc>
                <a:spcPts val="1346"/>
              </a:lnSpc>
            </a:pPr>
            <a:r>
              <a:rPr lang="en-US" b="true" sz="961">
                <a:solidFill>
                  <a:srgbClr val="141313"/>
                </a:solidFill>
                <a:latin typeface="Roboto Bold"/>
                <a:ea typeface="Roboto Bold"/>
                <a:cs typeface="Roboto Bold"/>
                <a:sym typeface="Roboto Bold"/>
              </a:rPr>
              <a:t>SKILL</a:t>
            </a:r>
          </a:p>
        </p:txBody>
      </p:sp>
      <p:sp>
        <p:nvSpPr>
          <p:cNvPr name="TextBox 42" id="42"/>
          <p:cNvSpPr txBox="true"/>
          <p:nvPr/>
        </p:nvSpPr>
        <p:spPr>
          <a:xfrm rot="0">
            <a:off x="6343351" y="2040107"/>
            <a:ext cx="618675" cy="174304"/>
          </a:xfrm>
          <a:prstGeom prst="rect">
            <a:avLst/>
          </a:prstGeom>
        </p:spPr>
        <p:txBody>
          <a:bodyPr anchor="t" rtlCol="false" tIns="0" lIns="0" bIns="0" rIns="0">
            <a:spAutoFit/>
          </a:bodyPr>
          <a:lstStyle/>
          <a:p>
            <a:pPr algn="l">
              <a:lnSpc>
                <a:spcPts val="1346"/>
              </a:lnSpc>
            </a:pPr>
            <a:r>
              <a:rPr lang="en-US" b="true" sz="961">
                <a:solidFill>
                  <a:srgbClr val="141313"/>
                </a:solidFill>
                <a:latin typeface="Roboto Bold"/>
                <a:ea typeface="Roboto Bold"/>
                <a:cs typeface="Roboto Bold"/>
                <a:sym typeface="Roboto Bold"/>
              </a:rPr>
              <a:t>ABOUT ME</a:t>
            </a:r>
          </a:p>
        </p:txBody>
      </p:sp>
      <p:sp>
        <p:nvSpPr>
          <p:cNvPr name="TextBox 43" id="43"/>
          <p:cNvSpPr txBox="true"/>
          <p:nvPr/>
        </p:nvSpPr>
        <p:spPr>
          <a:xfrm rot="0">
            <a:off x="6339567" y="3354538"/>
            <a:ext cx="685776" cy="174304"/>
          </a:xfrm>
          <a:prstGeom prst="rect">
            <a:avLst/>
          </a:prstGeom>
        </p:spPr>
        <p:txBody>
          <a:bodyPr anchor="t" rtlCol="false" tIns="0" lIns="0" bIns="0" rIns="0">
            <a:spAutoFit/>
          </a:bodyPr>
          <a:lstStyle/>
          <a:p>
            <a:pPr algn="l">
              <a:lnSpc>
                <a:spcPts val="1346"/>
              </a:lnSpc>
            </a:pPr>
            <a:r>
              <a:rPr lang="en-US" b="true" sz="961">
                <a:solidFill>
                  <a:srgbClr val="141313"/>
                </a:solidFill>
                <a:latin typeface="Roboto Bold"/>
                <a:ea typeface="Roboto Bold"/>
                <a:cs typeface="Roboto Bold"/>
                <a:sym typeface="Roboto Bold"/>
              </a:rPr>
              <a:t>EDUCATION</a:t>
            </a:r>
          </a:p>
        </p:txBody>
      </p:sp>
      <p:sp>
        <p:nvSpPr>
          <p:cNvPr name="TextBox 44" id="44"/>
          <p:cNvSpPr txBox="true"/>
          <p:nvPr/>
        </p:nvSpPr>
        <p:spPr>
          <a:xfrm rot="0">
            <a:off x="6343351" y="5530431"/>
            <a:ext cx="1109712" cy="174304"/>
          </a:xfrm>
          <a:prstGeom prst="rect">
            <a:avLst/>
          </a:prstGeom>
        </p:spPr>
        <p:txBody>
          <a:bodyPr anchor="t" rtlCol="false" tIns="0" lIns="0" bIns="0" rIns="0">
            <a:spAutoFit/>
          </a:bodyPr>
          <a:lstStyle/>
          <a:p>
            <a:pPr algn="l">
              <a:lnSpc>
                <a:spcPts val="1346"/>
              </a:lnSpc>
            </a:pPr>
            <a:r>
              <a:rPr lang="en-US" b="true" sz="961">
                <a:solidFill>
                  <a:srgbClr val="141313"/>
                </a:solidFill>
                <a:latin typeface="Roboto Bold"/>
                <a:ea typeface="Roboto Bold"/>
                <a:cs typeface="Roboto Bold"/>
                <a:sym typeface="Roboto Bold"/>
              </a:rPr>
              <a:t>WORK EXPERIENCE</a:t>
            </a:r>
          </a:p>
        </p:txBody>
      </p:sp>
      <p:sp>
        <p:nvSpPr>
          <p:cNvPr name="TextBox 45" id="45"/>
          <p:cNvSpPr txBox="true"/>
          <p:nvPr/>
        </p:nvSpPr>
        <p:spPr>
          <a:xfrm rot="0">
            <a:off x="6230760" y="3704821"/>
            <a:ext cx="2342774" cy="593860"/>
          </a:xfrm>
          <a:prstGeom prst="rect">
            <a:avLst/>
          </a:prstGeom>
        </p:spPr>
        <p:txBody>
          <a:bodyPr anchor="t" rtlCol="false" tIns="0" lIns="0" bIns="0" rIns="0">
            <a:spAutoFit/>
          </a:bodyPr>
          <a:lstStyle/>
          <a:p>
            <a:pPr algn="l">
              <a:lnSpc>
                <a:spcPts val="1160"/>
              </a:lnSpc>
            </a:pPr>
            <a:r>
              <a:rPr lang="en-US" b="true" sz="829">
                <a:solidFill>
                  <a:srgbClr val="141313"/>
                </a:solidFill>
                <a:latin typeface="Poppins Bold"/>
                <a:ea typeface="Poppins Bold"/>
                <a:cs typeface="Poppins Bold"/>
                <a:sym typeface="Poppins Bold"/>
              </a:rPr>
              <a:t>SECONDARY SCHOOL</a:t>
            </a:r>
          </a:p>
          <a:p>
            <a:pPr algn="l">
              <a:lnSpc>
                <a:spcPts val="1026"/>
              </a:lnSpc>
            </a:pPr>
            <a:r>
              <a:rPr lang="en-US" sz="733">
                <a:solidFill>
                  <a:srgbClr val="141313"/>
                </a:solidFill>
                <a:latin typeface="Poppins"/>
                <a:ea typeface="Poppins"/>
                <a:cs typeface="Poppins"/>
                <a:sym typeface="Poppins"/>
              </a:rPr>
              <a:t>BHAGWAAN PASHURAM INSTITUTE OF TECHNOLOGY</a:t>
            </a:r>
          </a:p>
          <a:p>
            <a:pPr algn="l">
              <a:lnSpc>
                <a:spcPts val="1160"/>
              </a:lnSpc>
            </a:pPr>
            <a:r>
              <a:rPr lang="en-US" b="true" sz="829">
                <a:solidFill>
                  <a:srgbClr val="141313"/>
                </a:solidFill>
                <a:latin typeface="Poppins Bold"/>
                <a:ea typeface="Poppins Bold"/>
                <a:cs typeface="Poppins Bold"/>
                <a:sym typeface="Poppins Bold"/>
              </a:rPr>
              <a:t>BACHELOR OF TECHNOLOGY</a:t>
            </a:r>
          </a:p>
          <a:p>
            <a:pPr algn="l">
              <a:lnSpc>
                <a:spcPts val="1026"/>
              </a:lnSpc>
            </a:pPr>
            <a:r>
              <a:rPr lang="en-US" sz="733">
                <a:solidFill>
                  <a:srgbClr val="141313"/>
                </a:solidFill>
                <a:latin typeface="Poppins"/>
                <a:ea typeface="Poppins"/>
                <a:cs typeface="Poppins"/>
                <a:sym typeface="Poppins"/>
              </a:rPr>
              <a:t>BHAGWAAN PASHURAM INTITUTE OF TECHNOLOGY</a:t>
            </a:r>
          </a:p>
        </p:txBody>
      </p:sp>
      <p:sp>
        <p:nvSpPr>
          <p:cNvPr name="TextBox 46" id="46"/>
          <p:cNvSpPr txBox="true"/>
          <p:nvPr/>
        </p:nvSpPr>
        <p:spPr>
          <a:xfrm rot="0">
            <a:off x="6413494" y="4934836"/>
            <a:ext cx="1171845" cy="390987"/>
          </a:xfrm>
          <a:prstGeom prst="rect">
            <a:avLst/>
          </a:prstGeom>
        </p:spPr>
        <p:txBody>
          <a:bodyPr anchor="t" rtlCol="false" tIns="0" lIns="0" bIns="0" rIns="0">
            <a:spAutoFit/>
          </a:bodyPr>
          <a:lstStyle/>
          <a:p>
            <a:pPr algn="l">
              <a:lnSpc>
                <a:spcPts val="1516"/>
              </a:lnSpc>
            </a:pPr>
            <a:r>
              <a:rPr lang="en-US" sz="829">
                <a:solidFill>
                  <a:srgbClr val="141313"/>
                </a:solidFill>
                <a:latin typeface="Poppins"/>
                <a:ea typeface="Poppins"/>
                <a:cs typeface="Poppins"/>
                <a:sym typeface="Poppins"/>
              </a:rPr>
              <a:t>UI/UX DESIGN TEAM COLLABORATION</a:t>
            </a:r>
          </a:p>
        </p:txBody>
      </p:sp>
      <p:sp>
        <p:nvSpPr>
          <p:cNvPr name="TextBox 47" id="47"/>
          <p:cNvSpPr txBox="true"/>
          <p:nvPr/>
        </p:nvSpPr>
        <p:spPr>
          <a:xfrm rot="0">
            <a:off x="8743731" y="4934836"/>
            <a:ext cx="1507860" cy="390987"/>
          </a:xfrm>
          <a:prstGeom prst="rect">
            <a:avLst/>
          </a:prstGeom>
        </p:spPr>
        <p:txBody>
          <a:bodyPr anchor="t" rtlCol="false" tIns="0" lIns="0" bIns="0" rIns="0">
            <a:spAutoFit/>
          </a:bodyPr>
          <a:lstStyle/>
          <a:p>
            <a:pPr algn="l">
              <a:lnSpc>
                <a:spcPts val="1516"/>
              </a:lnSpc>
            </a:pPr>
            <a:r>
              <a:rPr lang="en-US" sz="829">
                <a:solidFill>
                  <a:srgbClr val="141313"/>
                </a:solidFill>
                <a:latin typeface="Poppins"/>
                <a:ea typeface="Poppins"/>
                <a:cs typeface="Poppins"/>
                <a:sym typeface="Poppins"/>
              </a:rPr>
              <a:t>MARKETING AND PROMOTION Communication</a:t>
            </a:r>
          </a:p>
        </p:txBody>
      </p:sp>
      <p:sp>
        <p:nvSpPr>
          <p:cNvPr name="TextBox 48" id="48"/>
          <p:cNvSpPr txBox="true"/>
          <p:nvPr/>
        </p:nvSpPr>
        <p:spPr>
          <a:xfrm rot="0">
            <a:off x="11073969" y="4934836"/>
            <a:ext cx="927143" cy="390987"/>
          </a:xfrm>
          <a:prstGeom prst="rect">
            <a:avLst/>
          </a:prstGeom>
        </p:spPr>
        <p:txBody>
          <a:bodyPr anchor="t" rtlCol="false" tIns="0" lIns="0" bIns="0" rIns="0">
            <a:spAutoFit/>
          </a:bodyPr>
          <a:lstStyle/>
          <a:p>
            <a:pPr algn="l">
              <a:lnSpc>
                <a:spcPts val="1516"/>
              </a:lnSpc>
            </a:pPr>
            <a:r>
              <a:rPr lang="en-US" sz="829">
                <a:solidFill>
                  <a:srgbClr val="141313"/>
                </a:solidFill>
                <a:latin typeface="Poppins"/>
                <a:ea typeface="Poppins"/>
                <a:cs typeface="Poppins"/>
                <a:sym typeface="Poppins"/>
              </a:rPr>
              <a:t>Digital Illustration EVENT SETUP</a:t>
            </a:r>
          </a:p>
        </p:txBody>
      </p:sp>
      <p:sp>
        <p:nvSpPr>
          <p:cNvPr name="TextBox 49" id="49"/>
          <p:cNvSpPr txBox="true"/>
          <p:nvPr/>
        </p:nvSpPr>
        <p:spPr>
          <a:xfrm rot="0">
            <a:off x="6230760" y="2390702"/>
            <a:ext cx="5939119" cy="862307"/>
          </a:xfrm>
          <a:prstGeom prst="rect">
            <a:avLst/>
          </a:prstGeom>
        </p:spPr>
        <p:txBody>
          <a:bodyPr anchor="t" rtlCol="false" tIns="0" lIns="0" bIns="0" rIns="0">
            <a:spAutoFit/>
          </a:bodyPr>
          <a:lstStyle/>
          <a:p>
            <a:pPr algn="just">
              <a:lnSpc>
                <a:spcPts val="1105"/>
              </a:lnSpc>
            </a:pPr>
            <a:r>
              <a:rPr lang="en-US" sz="829" spc="14">
                <a:solidFill>
                  <a:srgbClr val="141313"/>
                </a:solidFill>
                <a:latin typeface="Poppins"/>
                <a:ea typeface="Poppins"/>
                <a:cs typeface="Poppins"/>
                <a:sym typeface="Poppins"/>
              </a:rPr>
              <a:t>I am a btech first year student in Bhagwaan Pashuram Institute of Technology. I am immersed in a rigorous academic environment that emphasizes both theoretical knowledge and practical application. have gained proficiency in languages such as Python and Java, and I am actively engaging in projects that enhance my problem-solving skills. I am particularly interested in exploring web development and data structures, aiming to apply my knowledge to real-world applications. I am eager to collaborate with peers and contribute to innovative technological solutions.</a:t>
            </a:r>
          </a:p>
        </p:txBody>
      </p:sp>
      <p:sp>
        <p:nvSpPr>
          <p:cNvPr name="TextBox 50" id="50"/>
          <p:cNvSpPr txBox="true"/>
          <p:nvPr/>
        </p:nvSpPr>
        <p:spPr>
          <a:xfrm rot="0">
            <a:off x="6230760" y="5933140"/>
            <a:ext cx="1610013" cy="245944"/>
          </a:xfrm>
          <a:prstGeom prst="rect">
            <a:avLst/>
          </a:prstGeom>
        </p:spPr>
        <p:txBody>
          <a:bodyPr anchor="t" rtlCol="false" tIns="0" lIns="0" bIns="0" rIns="0">
            <a:spAutoFit/>
          </a:bodyPr>
          <a:lstStyle/>
          <a:p>
            <a:pPr algn="l">
              <a:lnSpc>
                <a:spcPts val="2073"/>
              </a:lnSpc>
            </a:pPr>
            <a:r>
              <a:rPr lang="en-US" b="true" sz="829">
                <a:solidFill>
                  <a:srgbClr val="141313"/>
                </a:solidFill>
                <a:latin typeface="Poppins Bold"/>
                <a:ea typeface="Poppins Bold"/>
                <a:cs typeface="Poppins Bold"/>
                <a:sym typeface="Poppins Bold"/>
              </a:rPr>
              <a:t>IIT-ROORKEE PRODUCTHON AI</a:t>
            </a:r>
          </a:p>
        </p:txBody>
      </p:sp>
      <p:sp>
        <p:nvSpPr>
          <p:cNvPr name="TextBox 51" id="51"/>
          <p:cNvSpPr txBox="true"/>
          <p:nvPr/>
        </p:nvSpPr>
        <p:spPr>
          <a:xfrm rot="0">
            <a:off x="6226984" y="6241360"/>
            <a:ext cx="5942822" cy="526781"/>
          </a:xfrm>
          <a:prstGeom prst="rect">
            <a:avLst/>
          </a:prstGeom>
        </p:spPr>
        <p:txBody>
          <a:bodyPr anchor="t" rtlCol="false" tIns="0" lIns="0" bIns="0" rIns="0">
            <a:spAutoFit/>
          </a:bodyPr>
          <a:lstStyle/>
          <a:p>
            <a:pPr algn="just">
              <a:lnSpc>
                <a:spcPts val="2073"/>
              </a:lnSpc>
            </a:pPr>
            <a:r>
              <a:rPr lang="en-US" sz="829" spc="1">
                <a:solidFill>
                  <a:srgbClr val="141313"/>
                </a:solidFill>
                <a:latin typeface="Poppins"/>
                <a:ea typeface="Poppins"/>
                <a:cs typeface="Poppins"/>
                <a:sym typeface="Poppins"/>
              </a:rPr>
              <a:t>My team and I -built a Chatbot for Spheron YAML (ICL) Generation. In simple terms, it automates and simplifies</a:t>
            </a:r>
          </a:p>
          <a:p>
            <a:pPr algn="just">
              <a:lnSpc>
                <a:spcPts val="414"/>
              </a:lnSpc>
            </a:pPr>
            <a:r>
              <a:rPr lang="en-US" sz="829" spc="4">
                <a:solidFill>
                  <a:srgbClr val="141313"/>
                </a:solidFill>
                <a:latin typeface="Poppins"/>
                <a:ea typeface="Poppins"/>
                <a:cs typeface="Poppins"/>
                <a:sym typeface="Poppins"/>
              </a:rPr>
              <a:t>the creation of Interpretable Configuration Language (ICL) files for Spheron, saving developers time and effort</a:t>
            </a:r>
          </a:p>
          <a:p>
            <a:pPr algn="just">
              <a:lnSpc>
                <a:spcPts val="1796"/>
              </a:lnSpc>
            </a:pPr>
            <a:r>
              <a:rPr lang="en-US" sz="829">
                <a:solidFill>
                  <a:srgbClr val="141313"/>
                </a:solidFill>
                <a:latin typeface="Poppins"/>
                <a:ea typeface="Poppins"/>
                <a:cs typeface="Poppins"/>
                <a:sym typeface="Poppins"/>
              </a:rPr>
              <a:t>while ensuring precision. In just 24 hours, we transformed an idea into a working AI-driven solution.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4972" y="-2"/>
            <a:ext cx="18265270" cy="10274214"/>
            <a:chOff x="0" y="0"/>
            <a:chExt cx="18288000" cy="10287000"/>
          </a:xfrm>
        </p:grpSpPr>
        <p:sp>
          <p:nvSpPr>
            <p:cNvPr name="Freeform 3" id="3"/>
            <p:cNvSpPr/>
            <p:nvPr/>
          </p:nvSpPr>
          <p:spPr>
            <a:xfrm flipH="false" flipV="false" rot="0">
              <a:off x="0" y="0"/>
              <a:ext cx="18288000" cy="10287000"/>
            </a:xfrm>
            <a:custGeom>
              <a:avLst/>
              <a:gdLst/>
              <a:ahLst/>
              <a:cxnLst/>
              <a:rect r="r" b="b" t="t" l="l"/>
              <a:pathLst>
                <a:path h="10287000" w="18288000">
                  <a:moveTo>
                    <a:pt x="0" y="0"/>
                  </a:moveTo>
                  <a:lnTo>
                    <a:pt x="0" y="10287000"/>
                  </a:lnTo>
                  <a:lnTo>
                    <a:pt x="18288000" y="10287000"/>
                  </a:lnTo>
                  <a:lnTo>
                    <a:pt x="18288000" y="0"/>
                  </a:lnTo>
                  <a:close/>
                </a:path>
              </a:pathLst>
            </a:custGeom>
            <a:solidFill>
              <a:srgbClr val="2F3B42"/>
            </a:solidFill>
          </p:spPr>
        </p:sp>
      </p:grpSp>
      <p:sp>
        <p:nvSpPr>
          <p:cNvPr name="Freeform 4" id="4"/>
          <p:cNvSpPr/>
          <p:nvPr/>
        </p:nvSpPr>
        <p:spPr>
          <a:xfrm flipH="false" flipV="false" rot="0">
            <a:off x="4972" y="0"/>
            <a:ext cx="18265270" cy="10274034"/>
          </a:xfrm>
          <a:custGeom>
            <a:avLst/>
            <a:gdLst/>
            <a:ahLst/>
            <a:cxnLst/>
            <a:rect r="r" b="b" t="t" l="l"/>
            <a:pathLst>
              <a:path h="10274034" w="18265270">
                <a:moveTo>
                  <a:pt x="0" y="0"/>
                </a:moveTo>
                <a:lnTo>
                  <a:pt x="18265270" y="0"/>
                </a:lnTo>
                <a:lnTo>
                  <a:pt x="18265270" y="10274034"/>
                </a:lnTo>
                <a:lnTo>
                  <a:pt x="0" y="10274034"/>
                </a:lnTo>
                <a:lnTo>
                  <a:pt x="0" y="0"/>
                </a:lnTo>
                <a:close/>
              </a:path>
            </a:pathLst>
          </a:custGeom>
          <a:blipFill>
            <a:blip r:embed="rId2"/>
            <a:stretch>
              <a:fillRect l="0" t="-1" r="0" b="0"/>
            </a:stretch>
          </a:blipFill>
        </p:spPr>
      </p:sp>
      <p:sp>
        <p:nvSpPr>
          <p:cNvPr name="Freeform 5" id="5"/>
          <p:cNvSpPr/>
          <p:nvPr/>
        </p:nvSpPr>
        <p:spPr>
          <a:xfrm flipH="false" flipV="false" rot="0">
            <a:off x="693735" y="268804"/>
            <a:ext cx="16886175" cy="9734666"/>
          </a:xfrm>
          <a:custGeom>
            <a:avLst/>
            <a:gdLst/>
            <a:ahLst/>
            <a:cxnLst/>
            <a:rect r="r" b="b" t="t" l="l"/>
            <a:pathLst>
              <a:path h="9734666" w="16886175">
                <a:moveTo>
                  <a:pt x="0" y="0"/>
                </a:moveTo>
                <a:lnTo>
                  <a:pt x="16886175" y="0"/>
                </a:lnTo>
                <a:lnTo>
                  <a:pt x="16886175" y="9734666"/>
                </a:lnTo>
                <a:lnTo>
                  <a:pt x="0" y="97346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625244" y="2691150"/>
            <a:ext cx="6487976" cy="6402358"/>
          </a:xfrm>
          <a:custGeom>
            <a:avLst/>
            <a:gdLst/>
            <a:ahLst/>
            <a:cxnLst/>
            <a:rect r="r" b="b" t="t" l="l"/>
            <a:pathLst>
              <a:path h="6402358" w="6487976">
                <a:moveTo>
                  <a:pt x="0" y="0"/>
                </a:moveTo>
                <a:lnTo>
                  <a:pt x="6487976" y="0"/>
                </a:lnTo>
                <a:lnTo>
                  <a:pt x="6487976" y="6402357"/>
                </a:lnTo>
                <a:lnTo>
                  <a:pt x="0" y="6402357"/>
                </a:lnTo>
                <a:lnTo>
                  <a:pt x="0" y="0"/>
                </a:lnTo>
                <a:close/>
              </a:path>
            </a:pathLst>
          </a:custGeom>
          <a:blipFill>
            <a:blip r:embed="rId5"/>
            <a:stretch>
              <a:fillRect l="0" t="-668" r="0" b="-668"/>
            </a:stretch>
          </a:blipFill>
        </p:spPr>
      </p:sp>
      <p:grpSp>
        <p:nvGrpSpPr>
          <p:cNvPr name="Group 7" id="7"/>
          <p:cNvGrpSpPr>
            <a:grpSpLocks noChangeAspect="true"/>
          </p:cNvGrpSpPr>
          <p:nvPr/>
        </p:nvGrpSpPr>
        <p:grpSpPr>
          <a:xfrm rot="0">
            <a:off x="436175" y="7161755"/>
            <a:ext cx="3681337" cy="2438537"/>
            <a:chOff x="0" y="0"/>
            <a:chExt cx="3685908" cy="2441575"/>
          </a:xfrm>
        </p:grpSpPr>
        <p:sp>
          <p:nvSpPr>
            <p:cNvPr name="Freeform 8" id="8"/>
            <p:cNvSpPr/>
            <p:nvPr/>
          </p:nvSpPr>
          <p:spPr>
            <a:xfrm flipH="false" flipV="false" rot="0">
              <a:off x="72898" y="73533"/>
              <a:ext cx="3540125" cy="2298192"/>
            </a:xfrm>
            <a:custGeom>
              <a:avLst/>
              <a:gdLst/>
              <a:ahLst/>
              <a:cxnLst/>
              <a:rect r="r" b="b" t="t" l="l"/>
              <a:pathLst>
                <a:path h="2298192" w="3540125">
                  <a:moveTo>
                    <a:pt x="1770380" y="2298192"/>
                  </a:moveTo>
                  <a:lnTo>
                    <a:pt x="0" y="2298192"/>
                  </a:lnTo>
                  <a:lnTo>
                    <a:pt x="0" y="0"/>
                  </a:lnTo>
                  <a:lnTo>
                    <a:pt x="3540125" y="0"/>
                  </a:lnTo>
                  <a:lnTo>
                    <a:pt x="3540125" y="2298192"/>
                  </a:lnTo>
                  <a:lnTo>
                    <a:pt x="1770380" y="2298192"/>
                  </a:lnTo>
                </a:path>
              </a:pathLst>
            </a:custGeom>
            <a:solidFill>
              <a:srgbClr val="2F3B42"/>
            </a:solidFill>
          </p:spPr>
        </p:sp>
        <p:sp>
          <p:nvSpPr>
            <p:cNvPr name="Freeform 9" id="9"/>
            <p:cNvSpPr/>
            <p:nvPr/>
          </p:nvSpPr>
          <p:spPr>
            <a:xfrm flipH="false" flipV="false" rot="0">
              <a:off x="63500" y="64135"/>
              <a:ext cx="3558921" cy="2313940"/>
            </a:xfrm>
            <a:custGeom>
              <a:avLst/>
              <a:gdLst/>
              <a:ahLst/>
              <a:cxnLst/>
              <a:rect r="r" b="b" t="t" l="l"/>
              <a:pathLst>
                <a:path h="2313940" w="3558921">
                  <a:moveTo>
                    <a:pt x="3540252" y="18796"/>
                  </a:moveTo>
                  <a:lnTo>
                    <a:pt x="3540252" y="2298192"/>
                  </a:lnTo>
                  <a:lnTo>
                    <a:pt x="18669" y="2298192"/>
                  </a:lnTo>
                  <a:lnTo>
                    <a:pt x="18669" y="18796"/>
                  </a:lnTo>
                  <a:close/>
                  <a:moveTo>
                    <a:pt x="9398" y="127"/>
                  </a:moveTo>
                  <a:cubicBezTo>
                    <a:pt x="4191" y="127"/>
                    <a:pt x="0" y="4318"/>
                    <a:pt x="0" y="9525"/>
                  </a:cubicBezTo>
                  <a:lnTo>
                    <a:pt x="0" y="2307590"/>
                  </a:lnTo>
                  <a:cubicBezTo>
                    <a:pt x="0" y="2310003"/>
                    <a:pt x="1016" y="2312289"/>
                    <a:pt x="2540" y="2313940"/>
                  </a:cubicBezTo>
                  <a:lnTo>
                    <a:pt x="3556381" y="2313940"/>
                  </a:lnTo>
                  <a:cubicBezTo>
                    <a:pt x="3557905" y="2312289"/>
                    <a:pt x="3558921" y="2310003"/>
                    <a:pt x="3558921" y="2307590"/>
                  </a:cubicBezTo>
                  <a:lnTo>
                    <a:pt x="3558921" y="9398"/>
                  </a:lnTo>
                  <a:cubicBezTo>
                    <a:pt x="3558921" y="4191"/>
                    <a:pt x="3554730" y="0"/>
                    <a:pt x="3549523" y="0"/>
                  </a:cubicBezTo>
                  <a:close/>
                </a:path>
              </a:pathLst>
            </a:custGeom>
            <a:solidFill>
              <a:srgbClr val="FFFFFF"/>
            </a:solidFill>
          </p:spPr>
        </p:sp>
        <p:sp>
          <p:nvSpPr>
            <p:cNvPr name="Freeform 10" id="10"/>
            <p:cNvSpPr/>
            <p:nvPr/>
          </p:nvSpPr>
          <p:spPr>
            <a:xfrm flipH="false" flipV="false" rot="0">
              <a:off x="63500" y="63500"/>
              <a:ext cx="3558921" cy="772541"/>
            </a:xfrm>
            <a:custGeom>
              <a:avLst/>
              <a:gdLst/>
              <a:ahLst/>
              <a:cxnLst/>
              <a:rect r="r" b="b" t="t" l="l"/>
              <a:pathLst>
                <a:path h="772541" w="3558921">
                  <a:moveTo>
                    <a:pt x="1779778" y="772541"/>
                  </a:moveTo>
                  <a:lnTo>
                    <a:pt x="9398" y="772541"/>
                  </a:lnTo>
                  <a:cubicBezTo>
                    <a:pt x="4191" y="772541"/>
                    <a:pt x="0" y="768350"/>
                    <a:pt x="0" y="763143"/>
                  </a:cubicBezTo>
                  <a:lnTo>
                    <a:pt x="0" y="9398"/>
                  </a:lnTo>
                  <a:cubicBezTo>
                    <a:pt x="0" y="4191"/>
                    <a:pt x="4191" y="0"/>
                    <a:pt x="9398" y="0"/>
                  </a:cubicBezTo>
                  <a:lnTo>
                    <a:pt x="3549523" y="0"/>
                  </a:lnTo>
                  <a:cubicBezTo>
                    <a:pt x="3554730" y="0"/>
                    <a:pt x="3558921" y="4191"/>
                    <a:pt x="3558921" y="9398"/>
                  </a:cubicBezTo>
                  <a:lnTo>
                    <a:pt x="3558921" y="763143"/>
                  </a:lnTo>
                  <a:cubicBezTo>
                    <a:pt x="3558921" y="768350"/>
                    <a:pt x="3554730" y="772541"/>
                    <a:pt x="3549523" y="772541"/>
                  </a:cubicBezTo>
                  <a:lnTo>
                    <a:pt x="1779778" y="772541"/>
                  </a:lnTo>
                  <a:lnTo>
                    <a:pt x="1779778" y="763143"/>
                  </a:lnTo>
                  <a:lnTo>
                    <a:pt x="1779778" y="772541"/>
                  </a:lnTo>
                  <a:moveTo>
                    <a:pt x="1779778" y="753872"/>
                  </a:moveTo>
                  <a:lnTo>
                    <a:pt x="3549523" y="753872"/>
                  </a:lnTo>
                  <a:lnTo>
                    <a:pt x="3549523" y="763270"/>
                  </a:lnTo>
                  <a:lnTo>
                    <a:pt x="3540125" y="763270"/>
                  </a:lnTo>
                  <a:lnTo>
                    <a:pt x="3540125" y="9398"/>
                  </a:lnTo>
                  <a:lnTo>
                    <a:pt x="3549523" y="9398"/>
                  </a:lnTo>
                  <a:lnTo>
                    <a:pt x="3549523" y="18796"/>
                  </a:lnTo>
                  <a:lnTo>
                    <a:pt x="9398" y="18796"/>
                  </a:lnTo>
                  <a:lnTo>
                    <a:pt x="9398" y="9398"/>
                  </a:lnTo>
                  <a:lnTo>
                    <a:pt x="18796" y="9398"/>
                  </a:lnTo>
                  <a:lnTo>
                    <a:pt x="18796" y="763143"/>
                  </a:lnTo>
                  <a:lnTo>
                    <a:pt x="9398" y="763143"/>
                  </a:lnTo>
                  <a:lnTo>
                    <a:pt x="9398" y="753745"/>
                  </a:lnTo>
                  <a:lnTo>
                    <a:pt x="1779778" y="753745"/>
                  </a:lnTo>
                  <a:close/>
                </a:path>
              </a:pathLst>
            </a:custGeom>
            <a:solidFill>
              <a:srgbClr val="FFFFFF"/>
            </a:solidFill>
          </p:spPr>
        </p:sp>
        <p:sp>
          <p:nvSpPr>
            <p:cNvPr name="Freeform 11" id="11"/>
            <p:cNvSpPr/>
            <p:nvPr/>
          </p:nvSpPr>
          <p:spPr>
            <a:xfrm flipH="false" flipV="false" rot="0">
              <a:off x="3075051" y="294513"/>
              <a:ext cx="241427" cy="241427"/>
            </a:xfrm>
            <a:custGeom>
              <a:avLst/>
              <a:gdLst/>
              <a:ahLst/>
              <a:cxnLst/>
              <a:rect r="r" b="b" t="t" l="l"/>
              <a:pathLst>
                <a:path h="241427" w="241427">
                  <a:moveTo>
                    <a:pt x="13208" y="0"/>
                  </a:moveTo>
                  <a:lnTo>
                    <a:pt x="241427" y="228219"/>
                  </a:lnTo>
                  <a:lnTo>
                    <a:pt x="228219" y="241427"/>
                  </a:lnTo>
                  <a:lnTo>
                    <a:pt x="0" y="13208"/>
                  </a:lnTo>
                  <a:close/>
                </a:path>
              </a:pathLst>
            </a:custGeom>
            <a:solidFill>
              <a:srgbClr val="FFFFFF"/>
            </a:solidFill>
          </p:spPr>
        </p:sp>
        <p:sp>
          <p:nvSpPr>
            <p:cNvPr name="Freeform 12" id="12"/>
            <p:cNvSpPr/>
            <p:nvPr/>
          </p:nvSpPr>
          <p:spPr>
            <a:xfrm flipH="false" flipV="false" rot="0">
              <a:off x="3074416" y="294513"/>
              <a:ext cx="241427" cy="241427"/>
            </a:xfrm>
            <a:custGeom>
              <a:avLst/>
              <a:gdLst/>
              <a:ahLst/>
              <a:cxnLst/>
              <a:rect r="r" b="b" t="t" l="l"/>
              <a:pathLst>
                <a:path h="241427" w="241427">
                  <a:moveTo>
                    <a:pt x="241427" y="13208"/>
                  </a:moveTo>
                  <a:lnTo>
                    <a:pt x="13208" y="241427"/>
                  </a:lnTo>
                  <a:lnTo>
                    <a:pt x="0" y="228219"/>
                  </a:lnTo>
                  <a:lnTo>
                    <a:pt x="228219" y="0"/>
                  </a:lnTo>
                  <a:close/>
                </a:path>
              </a:pathLst>
            </a:custGeom>
            <a:solidFill>
              <a:srgbClr val="FFFFFF"/>
            </a:solidFill>
          </p:spPr>
        </p:sp>
        <p:sp>
          <p:nvSpPr>
            <p:cNvPr name="Freeform 13" id="13"/>
            <p:cNvSpPr/>
            <p:nvPr/>
          </p:nvSpPr>
          <p:spPr>
            <a:xfrm flipH="false" flipV="false" rot="0">
              <a:off x="1994408" y="405511"/>
              <a:ext cx="324104" cy="20066"/>
            </a:xfrm>
            <a:custGeom>
              <a:avLst/>
              <a:gdLst/>
              <a:ahLst/>
              <a:cxnLst/>
              <a:rect r="r" b="b" t="t" l="l"/>
              <a:pathLst>
                <a:path h="20066" w="324104">
                  <a:moveTo>
                    <a:pt x="127" y="0"/>
                  </a:moveTo>
                  <a:lnTo>
                    <a:pt x="324104" y="1397"/>
                  </a:lnTo>
                  <a:lnTo>
                    <a:pt x="323977" y="20066"/>
                  </a:lnTo>
                  <a:lnTo>
                    <a:pt x="0" y="18669"/>
                  </a:lnTo>
                  <a:close/>
                </a:path>
              </a:pathLst>
            </a:custGeom>
            <a:solidFill>
              <a:srgbClr val="FFFFFF"/>
            </a:solidFill>
          </p:spPr>
        </p:sp>
        <p:sp>
          <p:nvSpPr>
            <p:cNvPr name="Freeform 14" id="14"/>
            <p:cNvSpPr/>
            <p:nvPr/>
          </p:nvSpPr>
          <p:spPr>
            <a:xfrm flipH="false" flipV="false" rot="0">
              <a:off x="2576957" y="291719"/>
              <a:ext cx="246380" cy="246253"/>
            </a:xfrm>
            <a:custGeom>
              <a:avLst/>
              <a:gdLst/>
              <a:ahLst/>
              <a:cxnLst/>
              <a:rect r="r" b="b" t="t" l="l"/>
              <a:pathLst>
                <a:path h="246253" w="246380">
                  <a:moveTo>
                    <a:pt x="123190" y="246253"/>
                  </a:moveTo>
                  <a:lnTo>
                    <a:pt x="9398" y="246253"/>
                  </a:lnTo>
                  <a:cubicBezTo>
                    <a:pt x="4191" y="246253"/>
                    <a:pt x="0" y="242062"/>
                    <a:pt x="0" y="236855"/>
                  </a:cubicBezTo>
                  <a:lnTo>
                    <a:pt x="0" y="9398"/>
                  </a:lnTo>
                  <a:cubicBezTo>
                    <a:pt x="0" y="4191"/>
                    <a:pt x="4191" y="0"/>
                    <a:pt x="9398" y="0"/>
                  </a:cubicBezTo>
                  <a:lnTo>
                    <a:pt x="236982" y="0"/>
                  </a:lnTo>
                  <a:cubicBezTo>
                    <a:pt x="242189" y="0"/>
                    <a:pt x="246380" y="4191"/>
                    <a:pt x="246380" y="9398"/>
                  </a:cubicBezTo>
                  <a:lnTo>
                    <a:pt x="246380" y="236855"/>
                  </a:lnTo>
                  <a:cubicBezTo>
                    <a:pt x="246380" y="242062"/>
                    <a:pt x="242189" y="246253"/>
                    <a:pt x="236982" y="246253"/>
                  </a:cubicBezTo>
                  <a:lnTo>
                    <a:pt x="123190" y="246253"/>
                  </a:lnTo>
                  <a:lnTo>
                    <a:pt x="123190" y="236855"/>
                  </a:lnTo>
                  <a:lnTo>
                    <a:pt x="123190" y="246253"/>
                  </a:lnTo>
                  <a:moveTo>
                    <a:pt x="123190" y="227584"/>
                  </a:moveTo>
                  <a:lnTo>
                    <a:pt x="236982" y="227584"/>
                  </a:lnTo>
                  <a:lnTo>
                    <a:pt x="236982" y="236982"/>
                  </a:lnTo>
                  <a:lnTo>
                    <a:pt x="227584" y="236982"/>
                  </a:lnTo>
                  <a:lnTo>
                    <a:pt x="227584" y="9398"/>
                  </a:lnTo>
                  <a:lnTo>
                    <a:pt x="236982" y="9398"/>
                  </a:lnTo>
                  <a:lnTo>
                    <a:pt x="236982" y="18796"/>
                  </a:lnTo>
                  <a:lnTo>
                    <a:pt x="9398" y="18796"/>
                  </a:lnTo>
                  <a:lnTo>
                    <a:pt x="9398" y="9398"/>
                  </a:lnTo>
                  <a:lnTo>
                    <a:pt x="18796" y="9398"/>
                  </a:lnTo>
                  <a:lnTo>
                    <a:pt x="18796" y="236855"/>
                  </a:lnTo>
                  <a:lnTo>
                    <a:pt x="9398" y="236855"/>
                  </a:lnTo>
                  <a:lnTo>
                    <a:pt x="9398" y="227457"/>
                  </a:lnTo>
                  <a:lnTo>
                    <a:pt x="123190" y="227457"/>
                  </a:lnTo>
                  <a:close/>
                </a:path>
              </a:pathLst>
            </a:custGeom>
            <a:solidFill>
              <a:srgbClr val="FFFFFF"/>
            </a:solidFill>
          </p:spPr>
        </p:sp>
      </p:grpSp>
      <p:sp>
        <p:nvSpPr>
          <p:cNvPr name="Freeform 15" id="15"/>
          <p:cNvSpPr/>
          <p:nvPr/>
        </p:nvSpPr>
        <p:spPr>
          <a:xfrm flipH="false" flipV="false" rot="0">
            <a:off x="1125242" y="8298521"/>
            <a:ext cx="374438" cy="946750"/>
          </a:xfrm>
          <a:custGeom>
            <a:avLst/>
            <a:gdLst/>
            <a:ahLst/>
            <a:cxnLst/>
            <a:rect r="r" b="b" t="t" l="l"/>
            <a:pathLst>
              <a:path h="946750" w="374438">
                <a:moveTo>
                  <a:pt x="0" y="0"/>
                </a:moveTo>
                <a:lnTo>
                  <a:pt x="374438" y="0"/>
                </a:lnTo>
                <a:lnTo>
                  <a:pt x="374438" y="946750"/>
                </a:lnTo>
                <a:lnTo>
                  <a:pt x="0" y="946750"/>
                </a:lnTo>
                <a:lnTo>
                  <a:pt x="0" y="0"/>
                </a:lnTo>
                <a:close/>
              </a:path>
            </a:pathLst>
          </a:custGeom>
          <a:blipFill>
            <a:blip r:embed="rId6"/>
            <a:stretch>
              <a:fillRect l="0" t="0" r="0" b="0"/>
            </a:stretch>
          </a:blipFill>
        </p:spPr>
      </p:sp>
      <p:sp>
        <p:nvSpPr>
          <p:cNvPr name="Freeform 16" id="16"/>
          <p:cNvSpPr/>
          <p:nvPr/>
        </p:nvSpPr>
        <p:spPr>
          <a:xfrm flipH="false" flipV="false" rot="0">
            <a:off x="1125242" y="8298521"/>
            <a:ext cx="374438" cy="946750"/>
          </a:xfrm>
          <a:custGeom>
            <a:avLst/>
            <a:gdLst/>
            <a:ahLst/>
            <a:cxnLst/>
            <a:rect r="r" b="b" t="t" l="l"/>
            <a:pathLst>
              <a:path h="946750" w="374438">
                <a:moveTo>
                  <a:pt x="0" y="0"/>
                </a:moveTo>
                <a:lnTo>
                  <a:pt x="374438" y="0"/>
                </a:lnTo>
                <a:lnTo>
                  <a:pt x="374438" y="946750"/>
                </a:lnTo>
                <a:lnTo>
                  <a:pt x="0" y="946750"/>
                </a:lnTo>
                <a:lnTo>
                  <a:pt x="0" y="0"/>
                </a:lnTo>
                <a:close/>
              </a:path>
            </a:pathLst>
          </a:custGeom>
          <a:blipFill>
            <a:blip r:embed="rId7"/>
            <a:stretch>
              <a:fillRect l="0" t="0" r="0" b="0"/>
            </a:stretch>
          </a:blipFill>
        </p:spPr>
      </p:sp>
      <p:sp>
        <p:nvSpPr>
          <p:cNvPr name="Freeform 17" id="17"/>
          <p:cNvSpPr/>
          <p:nvPr/>
        </p:nvSpPr>
        <p:spPr>
          <a:xfrm flipH="false" flipV="false" rot="0">
            <a:off x="1922826" y="8283300"/>
            <a:ext cx="630152" cy="943706"/>
          </a:xfrm>
          <a:custGeom>
            <a:avLst/>
            <a:gdLst/>
            <a:ahLst/>
            <a:cxnLst/>
            <a:rect r="r" b="b" t="t" l="l"/>
            <a:pathLst>
              <a:path h="943706" w="630152">
                <a:moveTo>
                  <a:pt x="0" y="0"/>
                </a:moveTo>
                <a:lnTo>
                  <a:pt x="630151" y="0"/>
                </a:lnTo>
                <a:lnTo>
                  <a:pt x="630151" y="943706"/>
                </a:lnTo>
                <a:lnTo>
                  <a:pt x="0" y="943706"/>
                </a:lnTo>
                <a:lnTo>
                  <a:pt x="0" y="0"/>
                </a:lnTo>
                <a:close/>
              </a:path>
            </a:pathLst>
          </a:custGeom>
          <a:blipFill>
            <a:blip r:embed="rId8"/>
            <a:stretch>
              <a:fillRect l="0" t="0" r="0" b="0"/>
            </a:stretch>
          </a:blipFill>
        </p:spPr>
      </p:sp>
      <p:sp>
        <p:nvSpPr>
          <p:cNvPr name="Freeform 18" id="18"/>
          <p:cNvSpPr/>
          <p:nvPr/>
        </p:nvSpPr>
        <p:spPr>
          <a:xfrm flipH="false" flipV="false" rot="0">
            <a:off x="1922826" y="8283300"/>
            <a:ext cx="630152" cy="943706"/>
          </a:xfrm>
          <a:custGeom>
            <a:avLst/>
            <a:gdLst/>
            <a:ahLst/>
            <a:cxnLst/>
            <a:rect r="r" b="b" t="t" l="l"/>
            <a:pathLst>
              <a:path h="943706" w="630152">
                <a:moveTo>
                  <a:pt x="0" y="0"/>
                </a:moveTo>
                <a:lnTo>
                  <a:pt x="630151" y="0"/>
                </a:lnTo>
                <a:lnTo>
                  <a:pt x="630151" y="943706"/>
                </a:lnTo>
                <a:lnTo>
                  <a:pt x="0" y="943706"/>
                </a:lnTo>
                <a:lnTo>
                  <a:pt x="0" y="0"/>
                </a:lnTo>
                <a:close/>
              </a:path>
            </a:pathLst>
          </a:custGeom>
          <a:blipFill>
            <a:blip r:embed="rId9"/>
            <a:stretch>
              <a:fillRect l="0" t="0" r="0" b="0"/>
            </a:stretch>
          </a:blipFill>
        </p:spPr>
      </p:sp>
      <p:sp>
        <p:nvSpPr>
          <p:cNvPr name="Freeform 19" id="19"/>
          <p:cNvSpPr/>
          <p:nvPr/>
        </p:nvSpPr>
        <p:spPr>
          <a:xfrm flipH="false" flipV="false" rot="0">
            <a:off x="2903062" y="8283300"/>
            <a:ext cx="496206" cy="943706"/>
          </a:xfrm>
          <a:custGeom>
            <a:avLst/>
            <a:gdLst/>
            <a:ahLst/>
            <a:cxnLst/>
            <a:rect r="r" b="b" t="t" l="l"/>
            <a:pathLst>
              <a:path h="943706" w="496206">
                <a:moveTo>
                  <a:pt x="0" y="0"/>
                </a:moveTo>
                <a:lnTo>
                  <a:pt x="496206" y="0"/>
                </a:lnTo>
                <a:lnTo>
                  <a:pt x="496206" y="943706"/>
                </a:lnTo>
                <a:lnTo>
                  <a:pt x="0" y="943706"/>
                </a:lnTo>
                <a:lnTo>
                  <a:pt x="0" y="0"/>
                </a:lnTo>
                <a:close/>
              </a:path>
            </a:pathLst>
          </a:custGeom>
          <a:blipFill>
            <a:blip r:embed="rId10"/>
            <a:stretch>
              <a:fillRect l="0" t="0" r="0" b="0"/>
            </a:stretch>
          </a:blipFill>
        </p:spPr>
      </p:sp>
      <p:sp>
        <p:nvSpPr>
          <p:cNvPr name="Freeform 20" id="20"/>
          <p:cNvSpPr/>
          <p:nvPr/>
        </p:nvSpPr>
        <p:spPr>
          <a:xfrm flipH="false" flipV="false" rot="0">
            <a:off x="2903062" y="8283300"/>
            <a:ext cx="496206" cy="943706"/>
          </a:xfrm>
          <a:custGeom>
            <a:avLst/>
            <a:gdLst/>
            <a:ahLst/>
            <a:cxnLst/>
            <a:rect r="r" b="b" t="t" l="l"/>
            <a:pathLst>
              <a:path h="943706" w="496206">
                <a:moveTo>
                  <a:pt x="0" y="0"/>
                </a:moveTo>
                <a:lnTo>
                  <a:pt x="496206" y="0"/>
                </a:lnTo>
                <a:lnTo>
                  <a:pt x="496206" y="943706"/>
                </a:lnTo>
                <a:lnTo>
                  <a:pt x="0" y="943706"/>
                </a:lnTo>
                <a:lnTo>
                  <a:pt x="0" y="0"/>
                </a:lnTo>
                <a:close/>
              </a:path>
            </a:pathLst>
          </a:custGeom>
          <a:blipFill>
            <a:blip r:embed="rId11"/>
            <a:stretch>
              <a:fillRect l="0" t="0" r="0" b="0"/>
            </a:stretch>
          </a:blipFill>
        </p:spPr>
      </p:sp>
      <p:sp>
        <p:nvSpPr>
          <p:cNvPr name="Freeform 21" id="21"/>
          <p:cNvSpPr/>
          <p:nvPr/>
        </p:nvSpPr>
        <p:spPr>
          <a:xfrm flipH="false" flipV="false" rot="0">
            <a:off x="510530" y="7235463"/>
            <a:ext cx="3538896" cy="2302185"/>
          </a:xfrm>
          <a:custGeom>
            <a:avLst/>
            <a:gdLst/>
            <a:ahLst/>
            <a:cxnLst/>
            <a:rect r="r" b="b" t="t" l="l"/>
            <a:pathLst>
              <a:path h="2302185" w="3538896">
                <a:moveTo>
                  <a:pt x="0" y="0"/>
                </a:moveTo>
                <a:lnTo>
                  <a:pt x="3538896" y="0"/>
                </a:lnTo>
                <a:lnTo>
                  <a:pt x="3538896" y="2302185"/>
                </a:lnTo>
                <a:lnTo>
                  <a:pt x="0" y="2302185"/>
                </a:lnTo>
                <a:lnTo>
                  <a:pt x="0" y="0"/>
                </a:lnTo>
                <a:close/>
              </a:path>
            </a:pathLst>
          </a:custGeom>
          <a:blipFill>
            <a:blip r:embed="rId12"/>
            <a:stretch>
              <a:fillRect l="0" t="-50069" r="-34139" b="-7782"/>
            </a:stretch>
          </a:blipFill>
        </p:spPr>
      </p:sp>
      <p:sp>
        <p:nvSpPr>
          <p:cNvPr name="TextBox 22" id="22"/>
          <p:cNvSpPr txBox="true"/>
          <p:nvPr/>
        </p:nvSpPr>
        <p:spPr>
          <a:xfrm rot="0">
            <a:off x="1625834" y="1286570"/>
            <a:ext cx="10475665" cy="1013341"/>
          </a:xfrm>
          <a:prstGeom prst="rect">
            <a:avLst/>
          </a:prstGeom>
        </p:spPr>
        <p:txBody>
          <a:bodyPr anchor="t" rtlCol="false" tIns="0" lIns="0" bIns="0" rIns="0">
            <a:spAutoFit/>
          </a:bodyPr>
          <a:lstStyle/>
          <a:p>
            <a:pPr algn="l">
              <a:lnSpc>
                <a:spcPts val="8386"/>
              </a:lnSpc>
            </a:pPr>
            <a:r>
              <a:rPr lang="en-US" sz="5990" spc="-41">
                <a:solidFill>
                  <a:srgbClr val="FFFFFF"/>
                </a:solidFill>
                <a:latin typeface="Montserrat"/>
                <a:ea typeface="Montserrat"/>
                <a:cs typeface="Montserrat"/>
                <a:sym typeface="Montserrat"/>
              </a:rPr>
              <a:t>Introduction to LaunchPad</a:t>
            </a:r>
          </a:p>
        </p:txBody>
      </p:sp>
      <p:sp>
        <p:nvSpPr>
          <p:cNvPr name="TextBox 23" id="23"/>
          <p:cNvSpPr txBox="true"/>
          <p:nvPr/>
        </p:nvSpPr>
        <p:spPr>
          <a:xfrm rot="0">
            <a:off x="8636444" y="2671360"/>
            <a:ext cx="8119987" cy="2886105"/>
          </a:xfrm>
          <a:prstGeom prst="rect">
            <a:avLst/>
          </a:prstGeom>
        </p:spPr>
        <p:txBody>
          <a:bodyPr anchor="t" rtlCol="false" tIns="0" lIns="0" bIns="0" rIns="0">
            <a:spAutoFit/>
          </a:bodyPr>
          <a:lstStyle/>
          <a:p>
            <a:pPr algn="l">
              <a:lnSpc>
                <a:spcPts val="2845"/>
              </a:lnSpc>
            </a:pPr>
            <a:r>
              <a:rPr lang="en-US" sz="2369" spc="-16">
                <a:solidFill>
                  <a:srgbClr val="000000"/>
                </a:solidFill>
                <a:latin typeface="Montserrat"/>
                <a:ea typeface="Montserrat"/>
                <a:cs typeface="Montserrat"/>
                <a:sym typeface="Montserrat"/>
              </a:rPr>
              <a:t>LaunchPad</a:t>
            </a:r>
            <a:r>
              <a:rPr lang="en-US" sz="2369" spc="-16">
                <a:solidFill>
                  <a:srgbClr val="FFFFFF"/>
                </a:solidFill>
                <a:latin typeface="Montserrat"/>
                <a:ea typeface="Montserrat"/>
                <a:cs typeface="Montserrat"/>
                <a:sym typeface="Montserrat"/>
              </a:rPr>
              <a:t> is an innovative NFT marketplace designed speciﬁcally for </a:t>
            </a:r>
            <a:r>
              <a:rPr lang="en-US" sz="2369" spc="-16">
                <a:solidFill>
                  <a:srgbClr val="000000"/>
                </a:solidFill>
                <a:latin typeface="Montserrat"/>
                <a:ea typeface="Montserrat"/>
                <a:cs typeface="Montserrat"/>
                <a:sym typeface="Montserrat"/>
              </a:rPr>
              <a:t>space enthusiasts</a:t>
            </a:r>
            <a:r>
              <a:rPr lang="en-US" sz="2369" spc="-16">
                <a:solidFill>
                  <a:srgbClr val="FFFFFF"/>
                </a:solidFill>
                <a:latin typeface="Montserrat"/>
                <a:ea typeface="Montserrat"/>
                <a:cs typeface="Montserrat"/>
                <a:sym typeface="Montserrat"/>
              </a:rPr>
              <a:t>. This platform allows users to buy, sell, and trade unique digital assets related to space exploration, astronomy, and more. Join us as we explore the features and beneﬁts that make LaunchPad the ultimate destination for space- themed NFTs.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4972" y="-2"/>
            <a:ext cx="18265270" cy="10274214"/>
            <a:chOff x="0" y="0"/>
            <a:chExt cx="18288000" cy="10287000"/>
          </a:xfrm>
        </p:grpSpPr>
        <p:sp>
          <p:nvSpPr>
            <p:cNvPr name="Freeform 3" id="3"/>
            <p:cNvSpPr/>
            <p:nvPr/>
          </p:nvSpPr>
          <p:spPr>
            <a:xfrm flipH="false" flipV="false" rot="0">
              <a:off x="0" y="0"/>
              <a:ext cx="18288000" cy="10287000"/>
            </a:xfrm>
            <a:custGeom>
              <a:avLst/>
              <a:gdLst/>
              <a:ahLst/>
              <a:cxnLst/>
              <a:rect r="r" b="b" t="t" l="l"/>
              <a:pathLst>
                <a:path h="10287000" w="18288000">
                  <a:moveTo>
                    <a:pt x="0" y="0"/>
                  </a:moveTo>
                  <a:lnTo>
                    <a:pt x="0" y="10287000"/>
                  </a:lnTo>
                  <a:lnTo>
                    <a:pt x="18288000" y="10287000"/>
                  </a:lnTo>
                  <a:lnTo>
                    <a:pt x="18288000" y="0"/>
                  </a:lnTo>
                  <a:close/>
                </a:path>
              </a:pathLst>
            </a:custGeom>
            <a:solidFill>
              <a:srgbClr val="2F3B42"/>
            </a:solidFill>
          </p:spPr>
        </p:sp>
      </p:grpSp>
      <p:sp>
        <p:nvSpPr>
          <p:cNvPr name="Freeform 4" id="4"/>
          <p:cNvSpPr/>
          <p:nvPr/>
        </p:nvSpPr>
        <p:spPr>
          <a:xfrm flipH="false" flipV="false" rot="0">
            <a:off x="4972" y="0"/>
            <a:ext cx="18265270" cy="10274034"/>
          </a:xfrm>
          <a:custGeom>
            <a:avLst/>
            <a:gdLst/>
            <a:ahLst/>
            <a:cxnLst/>
            <a:rect r="r" b="b" t="t" l="l"/>
            <a:pathLst>
              <a:path h="10274034" w="18265270">
                <a:moveTo>
                  <a:pt x="0" y="0"/>
                </a:moveTo>
                <a:lnTo>
                  <a:pt x="18265270" y="0"/>
                </a:lnTo>
                <a:lnTo>
                  <a:pt x="18265270" y="10274034"/>
                </a:lnTo>
                <a:lnTo>
                  <a:pt x="0" y="10274034"/>
                </a:lnTo>
                <a:lnTo>
                  <a:pt x="0" y="0"/>
                </a:lnTo>
                <a:close/>
              </a:path>
            </a:pathLst>
          </a:custGeom>
          <a:blipFill>
            <a:blip r:embed="rId2"/>
            <a:stretch>
              <a:fillRect l="0" t="-1" r="0" b="0"/>
            </a:stretch>
          </a:blipFill>
        </p:spPr>
      </p:sp>
      <p:sp>
        <p:nvSpPr>
          <p:cNvPr name="Freeform 5" id="5"/>
          <p:cNvSpPr/>
          <p:nvPr/>
        </p:nvSpPr>
        <p:spPr>
          <a:xfrm flipH="false" flipV="false" rot="0">
            <a:off x="693735" y="268804"/>
            <a:ext cx="16886175" cy="9734666"/>
          </a:xfrm>
          <a:custGeom>
            <a:avLst/>
            <a:gdLst/>
            <a:ahLst/>
            <a:cxnLst/>
            <a:rect r="r" b="b" t="t" l="l"/>
            <a:pathLst>
              <a:path h="9734666" w="16886175">
                <a:moveTo>
                  <a:pt x="0" y="0"/>
                </a:moveTo>
                <a:lnTo>
                  <a:pt x="16886175" y="0"/>
                </a:lnTo>
                <a:lnTo>
                  <a:pt x="16886175" y="9734666"/>
                </a:lnTo>
                <a:lnTo>
                  <a:pt x="0" y="97346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170242" y="1187832"/>
            <a:ext cx="7230003" cy="8618924"/>
          </a:xfrm>
          <a:custGeom>
            <a:avLst/>
            <a:gdLst/>
            <a:ahLst/>
            <a:cxnLst/>
            <a:rect r="r" b="b" t="t" l="l"/>
            <a:pathLst>
              <a:path h="8618924" w="7230003">
                <a:moveTo>
                  <a:pt x="0" y="0"/>
                </a:moveTo>
                <a:lnTo>
                  <a:pt x="7230002" y="0"/>
                </a:lnTo>
                <a:lnTo>
                  <a:pt x="7230002" y="8618925"/>
                </a:lnTo>
                <a:lnTo>
                  <a:pt x="0" y="8618925"/>
                </a:lnTo>
                <a:lnTo>
                  <a:pt x="0" y="0"/>
                </a:lnTo>
                <a:close/>
              </a:path>
            </a:pathLst>
          </a:custGeom>
          <a:blipFill>
            <a:blip r:embed="rId5"/>
            <a:stretch>
              <a:fillRect l="0" t="-12813" r="0" b="-12793"/>
            </a:stretch>
          </a:blipFill>
        </p:spPr>
      </p:sp>
      <p:grpSp>
        <p:nvGrpSpPr>
          <p:cNvPr name="Group 7" id="7"/>
          <p:cNvGrpSpPr>
            <a:grpSpLocks noChangeAspect="true"/>
          </p:cNvGrpSpPr>
          <p:nvPr/>
        </p:nvGrpSpPr>
        <p:grpSpPr>
          <a:xfrm rot="0">
            <a:off x="14392173" y="7078287"/>
            <a:ext cx="3681280" cy="2438537"/>
            <a:chOff x="0" y="0"/>
            <a:chExt cx="3685870" cy="2441575"/>
          </a:xfrm>
        </p:grpSpPr>
        <p:sp>
          <p:nvSpPr>
            <p:cNvPr name="Freeform 8" id="8"/>
            <p:cNvSpPr/>
            <p:nvPr/>
          </p:nvSpPr>
          <p:spPr>
            <a:xfrm flipH="false" flipV="false" rot="0">
              <a:off x="72771" y="73533"/>
              <a:ext cx="3540252" cy="2298192"/>
            </a:xfrm>
            <a:custGeom>
              <a:avLst/>
              <a:gdLst/>
              <a:ahLst/>
              <a:cxnLst/>
              <a:rect r="r" b="b" t="t" l="l"/>
              <a:pathLst>
                <a:path h="2298192" w="3540252">
                  <a:moveTo>
                    <a:pt x="1770507" y="2298192"/>
                  </a:moveTo>
                  <a:lnTo>
                    <a:pt x="0" y="2298192"/>
                  </a:lnTo>
                  <a:lnTo>
                    <a:pt x="0" y="0"/>
                  </a:lnTo>
                  <a:lnTo>
                    <a:pt x="3540252" y="0"/>
                  </a:lnTo>
                  <a:lnTo>
                    <a:pt x="3540252" y="2298192"/>
                  </a:lnTo>
                  <a:lnTo>
                    <a:pt x="1770507" y="2298192"/>
                  </a:lnTo>
                </a:path>
              </a:pathLst>
            </a:custGeom>
            <a:solidFill>
              <a:srgbClr val="2F3B42"/>
            </a:solidFill>
          </p:spPr>
        </p:sp>
        <p:sp>
          <p:nvSpPr>
            <p:cNvPr name="Freeform 9" id="9"/>
            <p:cNvSpPr/>
            <p:nvPr/>
          </p:nvSpPr>
          <p:spPr>
            <a:xfrm flipH="false" flipV="false" rot="0">
              <a:off x="63500" y="64135"/>
              <a:ext cx="3558921" cy="2313940"/>
            </a:xfrm>
            <a:custGeom>
              <a:avLst/>
              <a:gdLst/>
              <a:ahLst/>
              <a:cxnLst/>
              <a:rect r="r" b="b" t="t" l="l"/>
              <a:pathLst>
                <a:path h="2313940" w="3558921">
                  <a:moveTo>
                    <a:pt x="3540125" y="18796"/>
                  </a:moveTo>
                  <a:lnTo>
                    <a:pt x="3540125" y="2298192"/>
                  </a:lnTo>
                  <a:lnTo>
                    <a:pt x="18669" y="2298192"/>
                  </a:lnTo>
                  <a:lnTo>
                    <a:pt x="18669" y="18796"/>
                  </a:lnTo>
                  <a:close/>
                  <a:moveTo>
                    <a:pt x="9271" y="127"/>
                  </a:moveTo>
                  <a:cubicBezTo>
                    <a:pt x="4445" y="127"/>
                    <a:pt x="508" y="3810"/>
                    <a:pt x="0" y="8509"/>
                  </a:cubicBezTo>
                  <a:lnTo>
                    <a:pt x="0" y="8509"/>
                  </a:lnTo>
                  <a:lnTo>
                    <a:pt x="0" y="2308606"/>
                  </a:lnTo>
                  <a:cubicBezTo>
                    <a:pt x="254" y="2310638"/>
                    <a:pt x="1143" y="2312543"/>
                    <a:pt x="2413" y="2313940"/>
                  </a:cubicBezTo>
                  <a:lnTo>
                    <a:pt x="3556381" y="2313940"/>
                  </a:lnTo>
                  <a:cubicBezTo>
                    <a:pt x="3557905" y="2312289"/>
                    <a:pt x="3558921" y="2310003"/>
                    <a:pt x="3558921" y="2307590"/>
                  </a:cubicBezTo>
                  <a:lnTo>
                    <a:pt x="3558921" y="9398"/>
                  </a:lnTo>
                  <a:cubicBezTo>
                    <a:pt x="3558921" y="4191"/>
                    <a:pt x="3554730" y="0"/>
                    <a:pt x="3549523" y="0"/>
                  </a:cubicBezTo>
                  <a:close/>
                </a:path>
              </a:pathLst>
            </a:custGeom>
            <a:solidFill>
              <a:srgbClr val="FFFFFF"/>
            </a:solidFill>
          </p:spPr>
        </p:sp>
        <p:sp>
          <p:nvSpPr>
            <p:cNvPr name="Freeform 10" id="10"/>
            <p:cNvSpPr/>
            <p:nvPr/>
          </p:nvSpPr>
          <p:spPr>
            <a:xfrm flipH="false" flipV="false" rot="0">
              <a:off x="63500" y="63500"/>
              <a:ext cx="3558921" cy="772541"/>
            </a:xfrm>
            <a:custGeom>
              <a:avLst/>
              <a:gdLst/>
              <a:ahLst/>
              <a:cxnLst/>
              <a:rect r="r" b="b" t="t" l="l"/>
              <a:pathLst>
                <a:path h="772541" w="3558921">
                  <a:moveTo>
                    <a:pt x="3540125" y="18669"/>
                  </a:moveTo>
                  <a:lnTo>
                    <a:pt x="3540125" y="753745"/>
                  </a:lnTo>
                  <a:lnTo>
                    <a:pt x="18669" y="753745"/>
                  </a:lnTo>
                  <a:lnTo>
                    <a:pt x="18669" y="18669"/>
                  </a:lnTo>
                  <a:close/>
                  <a:moveTo>
                    <a:pt x="9144" y="0"/>
                  </a:moveTo>
                  <a:cubicBezTo>
                    <a:pt x="4445" y="127"/>
                    <a:pt x="508" y="3683"/>
                    <a:pt x="0" y="8382"/>
                  </a:cubicBezTo>
                  <a:lnTo>
                    <a:pt x="0" y="8382"/>
                  </a:lnTo>
                  <a:lnTo>
                    <a:pt x="0" y="764159"/>
                  </a:lnTo>
                  <a:cubicBezTo>
                    <a:pt x="508" y="768858"/>
                    <a:pt x="4445" y="772541"/>
                    <a:pt x="9271" y="772541"/>
                  </a:cubicBezTo>
                  <a:lnTo>
                    <a:pt x="3549523" y="772541"/>
                  </a:lnTo>
                  <a:cubicBezTo>
                    <a:pt x="3554730" y="772541"/>
                    <a:pt x="3558921" y="768350"/>
                    <a:pt x="3558921" y="763143"/>
                  </a:cubicBezTo>
                  <a:lnTo>
                    <a:pt x="3558921" y="9398"/>
                  </a:lnTo>
                  <a:cubicBezTo>
                    <a:pt x="3558921" y="4318"/>
                    <a:pt x="3554857" y="127"/>
                    <a:pt x="3549777" y="0"/>
                  </a:cubicBezTo>
                  <a:close/>
                </a:path>
              </a:pathLst>
            </a:custGeom>
            <a:solidFill>
              <a:srgbClr val="FFFFFF"/>
            </a:solidFill>
          </p:spPr>
        </p:sp>
        <p:sp>
          <p:nvSpPr>
            <p:cNvPr name="Freeform 11" id="11"/>
            <p:cNvSpPr/>
            <p:nvPr/>
          </p:nvSpPr>
          <p:spPr>
            <a:xfrm flipH="false" flipV="false" rot="0">
              <a:off x="3075051" y="294513"/>
              <a:ext cx="241427" cy="241427"/>
            </a:xfrm>
            <a:custGeom>
              <a:avLst/>
              <a:gdLst/>
              <a:ahLst/>
              <a:cxnLst/>
              <a:rect r="r" b="b" t="t" l="l"/>
              <a:pathLst>
                <a:path h="241427" w="241427">
                  <a:moveTo>
                    <a:pt x="13208" y="0"/>
                  </a:moveTo>
                  <a:lnTo>
                    <a:pt x="241427" y="228219"/>
                  </a:lnTo>
                  <a:lnTo>
                    <a:pt x="228219" y="241427"/>
                  </a:lnTo>
                  <a:lnTo>
                    <a:pt x="0" y="13208"/>
                  </a:lnTo>
                  <a:close/>
                </a:path>
              </a:pathLst>
            </a:custGeom>
            <a:solidFill>
              <a:srgbClr val="FFFFFF"/>
            </a:solidFill>
          </p:spPr>
        </p:sp>
        <p:sp>
          <p:nvSpPr>
            <p:cNvPr name="Freeform 12" id="12"/>
            <p:cNvSpPr/>
            <p:nvPr/>
          </p:nvSpPr>
          <p:spPr>
            <a:xfrm flipH="false" flipV="false" rot="0">
              <a:off x="3074289" y="294513"/>
              <a:ext cx="241427" cy="241427"/>
            </a:xfrm>
            <a:custGeom>
              <a:avLst/>
              <a:gdLst/>
              <a:ahLst/>
              <a:cxnLst/>
              <a:rect r="r" b="b" t="t" l="l"/>
              <a:pathLst>
                <a:path h="241427" w="241427">
                  <a:moveTo>
                    <a:pt x="241427" y="13208"/>
                  </a:moveTo>
                  <a:lnTo>
                    <a:pt x="13208" y="241427"/>
                  </a:lnTo>
                  <a:lnTo>
                    <a:pt x="0" y="228219"/>
                  </a:lnTo>
                  <a:lnTo>
                    <a:pt x="228219" y="0"/>
                  </a:lnTo>
                  <a:close/>
                </a:path>
              </a:pathLst>
            </a:custGeom>
            <a:solidFill>
              <a:srgbClr val="FFFFFF"/>
            </a:solidFill>
          </p:spPr>
        </p:sp>
        <p:sp>
          <p:nvSpPr>
            <p:cNvPr name="Freeform 13" id="13"/>
            <p:cNvSpPr/>
            <p:nvPr/>
          </p:nvSpPr>
          <p:spPr>
            <a:xfrm flipH="false" flipV="false" rot="0">
              <a:off x="1994408" y="405511"/>
              <a:ext cx="324104" cy="20066"/>
            </a:xfrm>
            <a:custGeom>
              <a:avLst/>
              <a:gdLst/>
              <a:ahLst/>
              <a:cxnLst/>
              <a:rect r="r" b="b" t="t" l="l"/>
              <a:pathLst>
                <a:path h="20066" w="324104">
                  <a:moveTo>
                    <a:pt x="127" y="0"/>
                  </a:moveTo>
                  <a:lnTo>
                    <a:pt x="324104" y="1397"/>
                  </a:lnTo>
                  <a:lnTo>
                    <a:pt x="323977" y="20066"/>
                  </a:lnTo>
                  <a:lnTo>
                    <a:pt x="0" y="18669"/>
                  </a:lnTo>
                  <a:close/>
                </a:path>
              </a:pathLst>
            </a:custGeom>
            <a:solidFill>
              <a:srgbClr val="FFFFFF"/>
            </a:solidFill>
          </p:spPr>
        </p:sp>
        <p:sp>
          <p:nvSpPr>
            <p:cNvPr name="Freeform 14" id="14"/>
            <p:cNvSpPr/>
            <p:nvPr/>
          </p:nvSpPr>
          <p:spPr>
            <a:xfrm flipH="false" flipV="false" rot="0">
              <a:off x="2576957" y="291719"/>
              <a:ext cx="246253" cy="246253"/>
            </a:xfrm>
            <a:custGeom>
              <a:avLst/>
              <a:gdLst/>
              <a:ahLst/>
              <a:cxnLst/>
              <a:rect r="r" b="b" t="t" l="l"/>
              <a:pathLst>
                <a:path h="246253" w="246253">
                  <a:moveTo>
                    <a:pt x="123063" y="246253"/>
                  </a:moveTo>
                  <a:lnTo>
                    <a:pt x="9398" y="246253"/>
                  </a:lnTo>
                  <a:cubicBezTo>
                    <a:pt x="4191" y="246253"/>
                    <a:pt x="0" y="242062"/>
                    <a:pt x="0" y="236855"/>
                  </a:cubicBezTo>
                  <a:lnTo>
                    <a:pt x="0" y="9398"/>
                  </a:lnTo>
                  <a:cubicBezTo>
                    <a:pt x="0" y="4191"/>
                    <a:pt x="4191" y="0"/>
                    <a:pt x="9398" y="0"/>
                  </a:cubicBezTo>
                  <a:lnTo>
                    <a:pt x="236855" y="0"/>
                  </a:lnTo>
                  <a:cubicBezTo>
                    <a:pt x="242062" y="0"/>
                    <a:pt x="246253" y="4191"/>
                    <a:pt x="246253" y="9398"/>
                  </a:cubicBezTo>
                  <a:lnTo>
                    <a:pt x="246253" y="236855"/>
                  </a:lnTo>
                  <a:cubicBezTo>
                    <a:pt x="246253" y="242062"/>
                    <a:pt x="242062" y="246253"/>
                    <a:pt x="236855" y="246253"/>
                  </a:cubicBezTo>
                  <a:lnTo>
                    <a:pt x="123063" y="246253"/>
                  </a:lnTo>
                  <a:lnTo>
                    <a:pt x="123063" y="236855"/>
                  </a:lnTo>
                  <a:lnTo>
                    <a:pt x="123063" y="246253"/>
                  </a:lnTo>
                  <a:moveTo>
                    <a:pt x="123063" y="227584"/>
                  </a:moveTo>
                  <a:lnTo>
                    <a:pt x="236855" y="227584"/>
                  </a:lnTo>
                  <a:lnTo>
                    <a:pt x="236855" y="236982"/>
                  </a:lnTo>
                  <a:lnTo>
                    <a:pt x="227457" y="236982"/>
                  </a:lnTo>
                  <a:lnTo>
                    <a:pt x="227457" y="9398"/>
                  </a:lnTo>
                  <a:lnTo>
                    <a:pt x="236855" y="9398"/>
                  </a:lnTo>
                  <a:lnTo>
                    <a:pt x="236855" y="18796"/>
                  </a:lnTo>
                  <a:lnTo>
                    <a:pt x="9398" y="18796"/>
                  </a:lnTo>
                  <a:lnTo>
                    <a:pt x="9398" y="9398"/>
                  </a:lnTo>
                  <a:lnTo>
                    <a:pt x="18796" y="9398"/>
                  </a:lnTo>
                  <a:lnTo>
                    <a:pt x="18796" y="236855"/>
                  </a:lnTo>
                  <a:lnTo>
                    <a:pt x="9398" y="236855"/>
                  </a:lnTo>
                  <a:lnTo>
                    <a:pt x="9398" y="227457"/>
                  </a:lnTo>
                  <a:lnTo>
                    <a:pt x="123063" y="227457"/>
                  </a:lnTo>
                  <a:close/>
                </a:path>
              </a:pathLst>
            </a:custGeom>
            <a:solidFill>
              <a:srgbClr val="FFFFFF"/>
            </a:solidFill>
          </p:spPr>
        </p:sp>
      </p:grpSp>
      <p:sp>
        <p:nvSpPr>
          <p:cNvPr name="Freeform 15" id="15"/>
          <p:cNvSpPr/>
          <p:nvPr/>
        </p:nvSpPr>
        <p:spPr>
          <a:xfrm flipH="false" flipV="false" rot="0">
            <a:off x="15067731" y="8173708"/>
            <a:ext cx="487074" cy="946750"/>
          </a:xfrm>
          <a:custGeom>
            <a:avLst/>
            <a:gdLst/>
            <a:ahLst/>
            <a:cxnLst/>
            <a:rect r="r" b="b" t="t" l="l"/>
            <a:pathLst>
              <a:path h="946750" w="487074">
                <a:moveTo>
                  <a:pt x="0" y="0"/>
                </a:moveTo>
                <a:lnTo>
                  <a:pt x="487074" y="0"/>
                </a:lnTo>
                <a:lnTo>
                  <a:pt x="487074" y="946750"/>
                </a:lnTo>
                <a:lnTo>
                  <a:pt x="0" y="946750"/>
                </a:lnTo>
                <a:lnTo>
                  <a:pt x="0" y="0"/>
                </a:lnTo>
                <a:close/>
              </a:path>
            </a:pathLst>
          </a:custGeom>
          <a:blipFill>
            <a:blip r:embed="rId6"/>
            <a:stretch>
              <a:fillRect l="0" t="0" r="0" b="0"/>
            </a:stretch>
          </a:blipFill>
        </p:spPr>
      </p:sp>
      <p:sp>
        <p:nvSpPr>
          <p:cNvPr name="Freeform 16" id="16"/>
          <p:cNvSpPr/>
          <p:nvPr/>
        </p:nvSpPr>
        <p:spPr>
          <a:xfrm flipH="false" flipV="false" rot="0">
            <a:off x="15067731" y="8173708"/>
            <a:ext cx="487074" cy="946750"/>
          </a:xfrm>
          <a:custGeom>
            <a:avLst/>
            <a:gdLst/>
            <a:ahLst/>
            <a:cxnLst/>
            <a:rect r="r" b="b" t="t" l="l"/>
            <a:pathLst>
              <a:path h="946750" w="487074">
                <a:moveTo>
                  <a:pt x="0" y="0"/>
                </a:moveTo>
                <a:lnTo>
                  <a:pt x="487074" y="0"/>
                </a:lnTo>
                <a:lnTo>
                  <a:pt x="487074" y="946750"/>
                </a:lnTo>
                <a:lnTo>
                  <a:pt x="0" y="946750"/>
                </a:lnTo>
                <a:lnTo>
                  <a:pt x="0" y="0"/>
                </a:lnTo>
                <a:close/>
              </a:path>
            </a:pathLst>
          </a:custGeom>
          <a:blipFill>
            <a:blip r:embed="rId7"/>
            <a:stretch>
              <a:fillRect l="0" t="0" r="0" b="0"/>
            </a:stretch>
          </a:blipFill>
        </p:spPr>
      </p:sp>
      <p:sp>
        <p:nvSpPr>
          <p:cNvPr name="Freeform 17" id="17"/>
          <p:cNvSpPr/>
          <p:nvPr/>
        </p:nvSpPr>
        <p:spPr>
          <a:xfrm flipH="false" flipV="false" rot="0">
            <a:off x="16084498" y="8173708"/>
            <a:ext cx="459676" cy="946750"/>
          </a:xfrm>
          <a:custGeom>
            <a:avLst/>
            <a:gdLst/>
            <a:ahLst/>
            <a:cxnLst/>
            <a:rect r="r" b="b" t="t" l="l"/>
            <a:pathLst>
              <a:path h="946750" w="459676">
                <a:moveTo>
                  <a:pt x="0" y="0"/>
                </a:moveTo>
                <a:lnTo>
                  <a:pt x="459676" y="0"/>
                </a:lnTo>
                <a:lnTo>
                  <a:pt x="459676" y="946750"/>
                </a:lnTo>
                <a:lnTo>
                  <a:pt x="0" y="946750"/>
                </a:lnTo>
                <a:lnTo>
                  <a:pt x="0" y="0"/>
                </a:lnTo>
                <a:close/>
              </a:path>
            </a:pathLst>
          </a:custGeom>
          <a:blipFill>
            <a:blip r:embed="rId8"/>
            <a:stretch>
              <a:fillRect l="0" t="0" r="0" b="0"/>
            </a:stretch>
          </a:blipFill>
        </p:spPr>
      </p:sp>
      <p:sp>
        <p:nvSpPr>
          <p:cNvPr name="Freeform 18" id="18"/>
          <p:cNvSpPr/>
          <p:nvPr/>
        </p:nvSpPr>
        <p:spPr>
          <a:xfrm flipH="false" flipV="false" rot="0">
            <a:off x="16084498" y="8173708"/>
            <a:ext cx="459676" cy="946750"/>
          </a:xfrm>
          <a:custGeom>
            <a:avLst/>
            <a:gdLst/>
            <a:ahLst/>
            <a:cxnLst/>
            <a:rect r="r" b="b" t="t" l="l"/>
            <a:pathLst>
              <a:path h="946750" w="459676">
                <a:moveTo>
                  <a:pt x="0" y="0"/>
                </a:moveTo>
                <a:lnTo>
                  <a:pt x="459676" y="0"/>
                </a:lnTo>
                <a:lnTo>
                  <a:pt x="459676" y="946750"/>
                </a:lnTo>
                <a:lnTo>
                  <a:pt x="0" y="946750"/>
                </a:lnTo>
                <a:lnTo>
                  <a:pt x="0" y="0"/>
                </a:lnTo>
                <a:close/>
              </a:path>
            </a:pathLst>
          </a:custGeom>
          <a:blipFill>
            <a:blip r:embed="rId9"/>
            <a:stretch>
              <a:fillRect l="0" t="0" r="0" b="0"/>
            </a:stretch>
          </a:blipFill>
        </p:spPr>
      </p:sp>
      <p:sp>
        <p:nvSpPr>
          <p:cNvPr name="Freeform 19" id="19"/>
          <p:cNvSpPr/>
          <p:nvPr/>
        </p:nvSpPr>
        <p:spPr>
          <a:xfrm flipH="false" flipV="false" rot="0">
            <a:off x="16830330" y="8173708"/>
            <a:ext cx="648417" cy="946750"/>
          </a:xfrm>
          <a:custGeom>
            <a:avLst/>
            <a:gdLst/>
            <a:ahLst/>
            <a:cxnLst/>
            <a:rect r="r" b="b" t="t" l="l"/>
            <a:pathLst>
              <a:path h="946750" w="648417">
                <a:moveTo>
                  <a:pt x="0" y="0"/>
                </a:moveTo>
                <a:lnTo>
                  <a:pt x="648417" y="0"/>
                </a:lnTo>
                <a:lnTo>
                  <a:pt x="648417" y="946750"/>
                </a:lnTo>
                <a:lnTo>
                  <a:pt x="0" y="946750"/>
                </a:lnTo>
                <a:lnTo>
                  <a:pt x="0" y="0"/>
                </a:lnTo>
                <a:close/>
              </a:path>
            </a:pathLst>
          </a:custGeom>
          <a:blipFill>
            <a:blip r:embed="rId10"/>
            <a:stretch>
              <a:fillRect l="0" t="0" r="0" b="0"/>
            </a:stretch>
          </a:blipFill>
        </p:spPr>
      </p:sp>
      <p:sp>
        <p:nvSpPr>
          <p:cNvPr name="Freeform 20" id="20"/>
          <p:cNvSpPr/>
          <p:nvPr/>
        </p:nvSpPr>
        <p:spPr>
          <a:xfrm flipH="false" flipV="false" rot="0">
            <a:off x="16830330" y="8173708"/>
            <a:ext cx="648417" cy="946750"/>
          </a:xfrm>
          <a:custGeom>
            <a:avLst/>
            <a:gdLst/>
            <a:ahLst/>
            <a:cxnLst/>
            <a:rect r="r" b="b" t="t" l="l"/>
            <a:pathLst>
              <a:path h="946750" w="648417">
                <a:moveTo>
                  <a:pt x="0" y="0"/>
                </a:moveTo>
                <a:lnTo>
                  <a:pt x="648417" y="0"/>
                </a:lnTo>
                <a:lnTo>
                  <a:pt x="648417" y="946750"/>
                </a:lnTo>
                <a:lnTo>
                  <a:pt x="0" y="946750"/>
                </a:lnTo>
                <a:lnTo>
                  <a:pt x="0" y="0"/>
                </a:lnTo>
                <a:close/>
              </a:path>
            </a:pathLst>
          </a:custGeom>
          <a:blipFill>
            <a:blip r:embed="rId11"/>
            <a:stretch>
              <a:fillRect l="0" t="0" r="0" b="0"/>
            </a:stretch>
          </a:blipFill>
        </p:spPr>
      </p:sp>
      <p:sp>
        <p:nvSpPr>
          <p:cNvPr name="Freeform 21" id="21"/>
          <p:cNvSpPr/>
          <p:nvPr/>
        </p:nvSpPr>
        <p:spPr>
          <a:xfrm flipH="false" flipV="false" rot="0">
            <a:off x="14455969" y="7144879"/>
            <a:ext cx="3538896" cy="2308787"/>
          </a:xfrm>
          <a:custGeom>
            <a:avLst/>
            <a:gdLst/>
            <a:ahLst/>
            <a:cxnLst/>
            <a:rect r="r" b="b" t="t" l="l"/>
            <a:pathLst>
              <a:path h="2308787" w="3538896">
                <a:moveTo>
                  <a:pt x="0" y="0"/>
                </a:moveTo>
                <a:lnTo>
                  <a:pt x="3538896" y="0"/>
                </a:lnTo>
                <a:lnTo>
                  <a:pt x="3538896" y="2308787"/>
                </a:lnTo>
                <a:lnTo>
                  <a:pt x="0" y="2308787"/>
                </a:lnTo>
                <a:lnTo>
                  <a:pt x="0" y="0"/>
                </a:lnTo>
                <a:close/>
              </a:path>
            </a:pathLst>
          </a:custGeom>
          <a:blipFill>
            <a:blip r:embed="rId12"/>
            <a:stretch>
              <a:fillRect l="0" t="-46686" r="-25000" b="0"/>
            </a:stretch>
          </a:blipFill>
        </p:spPr>
      </p:sp>
      <p:sp>
        <p:nvSpPr>
          <p:cNvPr name="Freeform 22" id="22"/>
          <p:cNvSpPr/>
          <p:nvPr/>
        </p:nvSpPr>
        <p:spPr>
          <a:xfrm flipH="false" flipV="false" rot="0">
            <a:off x="8799700" y="1610388"/>
            <a:ext cx="983280" cy="1372939"/>
          </a:xfrm>
          <a:custGeom>
            <a:avLst/>
            <a:gdLst/>
            <a:ahLst/>
            <a:cxnLst/>
            <a:rect r="r" b="b" t="t" l="l"/>
            <a:pathLst>
              <a:path h="1372939" w="983280">
                <a:moveTo>
                  <a:pt x="0" y="0"/>
                </a:moveTo>
                <a:lnTo>
                  <a:pt x="983280" y="0"/>
                </a:lnTo>
                <a:lnTo>
                  <a:pt x="983280" y="1372939"/>
                </a:lnTo>
                <a:lnTo>
                  <a:pt x="0" y="1372939"/>
                </a:lnTo>
                <a:lnTo>
                  <a:pt x="0" y="0"/>
                </a:lnTo>
                <a:close/>
              </a:path>
            </a:pathLst>
          </a:custGeom>
          <a:blipFill>
            <a:blip r:embed="rId13"/>
            <a:stretch>
              <a:fillRect l="0" t="0" r="0" b="0"/>
            </a:stretch>
          </a:blipFill>
        </p:spPr>
      </p:sp>
      <p:sp>
        <p:nvSpPr>
          <p:cNvPr name="Freeform 23" id="23"/>
          <p:cNvSpPr/>
          <p:nvPr/>
        </p:nvSpPr>
        <p:spPr>
          <a:xfrm flipH="false" flipV="false" rot="0">
            <a:off x="8799700" y="1610388"/>
            <a:ext cx="983280" cy="1372939"/>
          </a:xfrm>
          <a:custGeom>
            <a:avLst/>
            <a:gdLst/>
            <a:ahLst/>
            <a:cxnLst/>
            <a:rect r="r" b="b" t="t" l="l"/>
            <a:pathLst>
              <a:path h="1372939" w="983280">
                <a:moveTo>
                  <a:pt x="0" y="0"/>
                </a:moveTo>
                <a:lnTo>
                  <a:pt x="983280" y="0"/>
                </a:lnTo>
                <a:lnTo>
                  <a:pt x="983280" y="1372939"/>
                </a:lnTo>
                <a:lnTo>
                  <a:pt x="0" y="1372939"/>
                </a:lnTo>
                <a:lnTo>
                  <a:pt x="0" y="0"/>
                </a:lnTo>
                <a:close/>
              </a:path>
            </a:pathLst>
          </a:custGeom>
          <a:blipFill>
            <a:blip r:embed="rId14"/>
            <a:stretch>
              <a:fillRect l="0" t="0" r="0" b="0"/>
            </a:stretch>
          </a:blipFill>
        </p:spPr>
      </p:sp>
      <p:sp>
        <p:nvSpPr>
          <p:cNvPr name="TextBox 24" id="24"/>
          <p:cNvSpPr txBox="true"/>
          <p:nvPr/>
        </p:nvSpPr>
        <p:spPr>
          <a:xfrm rot="0">
            <a:off x="1571219" y="1724328"/>
            <a:ext cx="6376311" cy="2827282"/>
          </a:xfrm>
          <a:prstGeom prst="rect">
            <a:avLst/>
          </a:prstGeom>
        </p:spPr>
        <p:txBody>
          <a:bodyPr anchor="t" rtlCol="false" tIns="0" lIns="0" bIns="0" rIns="0">
            <a:spAutoFit/>
          </a:bodyPr>
          <a:lstStyle/>
          <a:p>
            <a:pPr algn="just">
              <a:lnSpc>
                <a:spcPts val="8386"/>
              </a:lnSpc>
            </a:pPr>
            <a:r>
              <a:rPr lang="en-US" sz="5990" spc="-41">
                <a:solidFill>
                  <a:srgbClr val="FFFFFF"/>
                </a:solidFill>
                <a:latin typeface="Montserrat"/>
                <a:ea typeface="Montserrat"/>
                <a:cs typeface="Montserrat"/>
                <a:sym typeface="Montserrat"/>
              </a:rPr>
              <a:t>What are NFTs?</a:t>
            </a:r>
          </a:p>
          <a:p>
            <a:pPr algn="just">
              <a:lnSpc>
                <a:spcPts val="1872"/>
              </a:lnSpc>
            </a:pPr>
            <a:r>
              <a:rPr lang="en-US" sz="1545" spc="-10">
                <a:solidFill>
                  <a:srgbClr val="000000"/>
                </a:solidFill>
                <a:latin typeface="Montserrat"/>
                <a:ea typeface="Montserrat"/>
                <a:cs typeface="Montserrat"/>
                <a:sym typeface="Montserrat"/>
              </a:rPr>
              <a:t>Non-Fungible Tokens (NFTs)</a:t>
            </a:r>
            <a:r>
              <a:rPr lang="en-US" sz="1545" spc="-10">
                <a:solidFill>
                  <a:srgbClr val="FFFFFF"/>
                </a:solidFill>
                <a:latin typeface="Montserrat"/>
                <a:ea typeface="Montserrat"/>
                <a:cs typeface="Montserrat"/>
                <a:sym typeface="Montserrat"/>
              </a:rPr>
              <a:t> are unique digital assets that represent ownership of a speciﬁc item or piece of content on the blockchain. Unlike cryptocurrencies, NFTs cannot be exchanged on a one-to-one basis. This uniqueness makes them perfect for </a:t>
            </a:r>
            <a:r>
              <a:rPr lang="en-US" sz="1545" spc="-10">
                <a:solidFill>
                  <a:srgbClr val="000000"/>
                </a:solidFill>
                <a:latin typeface="Montserrat"/>
                <a:ea typeface="Montserrat"/>
                <a:cs typeface="Montserrat"/>
                <a:sym typeface="Montserrat"/>
              </a:rPr>
              <a:t>collectibles</a:t>
            </a:r>
            <a:r>
              <a:rPr lang="en-US" sz="1545" spc="-10">
                <a:solidFill>
                  <a:srgbClr val="FFFFFF"/>
                </a:solidFill>
                <a:latin typeface="Montserrat"/>
                <a:ea typeface="Montserrat"/>
                <a:cs typeface="Montserrat"/>
                <a:sym typeface="Montserrat"/>
              </a:rPr>
              <a:t> such as art, music, and in this case, </a:t>
            </a:r>
            <a:r>
              <a:rPr lang="en-US" sz="1545" spc="-10">
                <a:solidFill>
                  <a:srgbClr val="000000"/>
                </a:solidFill>
                <a:latin typeface="Montserrat"/>
                <a:ea typeface="Montserrat"/>
                <a:cs typeface="Montserrat"/>
                <a:sym typeface="Montserrat"/>
              </a:rPr>
              <a:t>space memorabilia</a:t>
            </a:r>
            <a:r>
              <a:rPr lang="en-US" sz="1545" spc="-10">
                <a:solidFill>
                  <a:srgbClr val="FFFFFF"/>
                </a:solidFill>
                <a:latin typeface="Montserrat"/>
                <a:ea typeface="Montserrat"/>
                <a:cs typeface="Montserrat"/>
                <a:sym typeface="Montserrat"/>
              </a:rPr>
              <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DAGfSkXkDxI</dc:identifier>
  <dcterms:modified xsi:type="dcterms:W3CDTF">2011-08-01T06:04:30Z</dcterms:modified>
  <cp:revision>1</cp:revision>
  <dc:title>About the team</dc:title>
</cp:coreProperties>
</file>